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64" r:id="rId6"/>
    <p:sldMasterId id="2147483696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</p:sldIdLst>
  <p:sldSz cy="5143500" cx="9144000"/>
  <p:notesSz cx="6858000" cy="9144000"/>
  <p:embeddedFontLst>
    <p:embeddedFont>
      <p:font typeface="Montserrat SemiBold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Fjalla One"/>
      <p:regular r:id="rId32"/>
    </p:embeddedFont>
    <p:embeddedFont>
      <p:font typeface="Barlow Semi Condensed Medium"/>
      <p:regular r:id="rId33"/>
      <p:bold r:id="rId34"/>
      <p:italic r:id="rId35"/>
      <p:boldItalic r:id="rId36"/>
    </p:embeddedFont>
    <p:embeddedFont>
      <p:font typeface="Varela Round"/>
      <p:regular r:id="rId37"/>
    </p:embeddedFont>
    <p:embeddedFont>
      <p:font typeface="Barlow Semi Condensed"/>
      <p:regular r:id="rId38"/>
      <p:bold r:id="rId39"/>
      <p:italic r:id="rId40"/>
      <p:boldItalic r:id="rId41"/>
    </p:embeddedFont>
    <p:embeddedFont>
      <p:font typeface="Fira Sans Extra Condensed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6" roundtripDataSignature="AMtx7mg4RaiexjB07rO3EWiX85quULJl0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A9ED01F-B5A2-4E40-88B9-5AA688139C15}">
  <a:tblStyle styleId="{7A9ED01F-B5A2-4E40-88B9-5AA688139C15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>
                  <a:alpha val="0"/>
                </a:srgbClr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fill>
          <a:solidFill>
            <a:srgbClr val="E7E8EA"/>
          </a:solidFill>
        </a:fill>
      </a:tcStyle>
    </a:band1H>
    <a:band2H>
      <a:tcTxStyle/>
    </a:band2H>
    <a:band1V>
      <a:tcTxStyle/>
      <a:tcStyle>
        <a:fill>
          <a:solidFill>
            <a:srgbClr val="E7E8EA"/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l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dk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SemiCondensed-italic.fntdata"/><Relationship Id="rId20" Type="http://schemas.openxmlformats.org/officeDocument/2006/relationships/slide" Target="slides/slide12.xml"/><Relationship Id="rId42" Type="http://schemas.openxmlformats.org/officeDocument/2006/relationships/font" Target="fonts/FiraSansExtraCondensed-regular.fntdata"/><Relationship Id="rId41" Type="http://schemas.openxmlformats.org/officeDocument/2006/relationships/font" Target="fonts/BarlowSemiCondensed-boldItalic.fntdata"/><Relationship Id="rId22" Type="http://schemas.openxmlformats.org/officeDocument/2006/relationships/slide" Target="slides/slide14.xml"/><Relationship Id="rId44" Type="http://schemas.openxmlformats.org/officeDocument/2006/relationships/font" Target="fonts/FiraSansExtraCondensed-italic.fntdata"/><Relationship Id="rId21" Type="http://schemas.openxmlformats.org/officeDocument/2006/relationships/slide" Target="slides/slide13.xml"/><Relationship Id="rId43" Type="http://schemas.openxmlformats.org/officeDocument/2006/relationships/font" Target="fonts/FiraSansExtraCondensed-bold.fntdata"/><Relationship Id="rId24" Type="http://schemas.openxmlformats.org/officeDocument/2006/relationships/font" Target="fonts/MontserratSemiBold-regular.fntdata"/><Relationship Id="rId46" Type="http://customschemas.google.com/relationships/presentationmetadata" Target="metadata"/><Relationship Id="rId23" Type="http://schemas.openxmlformats.org/officeDocument/2006/relationships/slide" Target="slides/slide15.xml"/><Relationship Id="rId45" Type="http://schemas.openxmlformats.org/officeDocument/2006/relationships/font" Target="fonts/FiraSansExtraCondensed-boldItalic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font" Target="fonts/MontserratSemiBold-italic.fntdata"/><Relationship Id="rId25" Type="http://schemas.openxmlformats.org/officeDocument/2006/relationships/font" Target="fonts/MontserratSemiBold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MontserratSemiBold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ontserrat-bold.fntdata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3.xml"/><Relationship Id="rId33" Type="http://schemas.openxmlformats.org/officeDocument/2006/relationships/font" Target="fonts/BarlowSemiCondensedMedium-regular.fntdata"/><Relationship Id="rId10" Type="http://schemas.openxmlformats.org/officeDocument/2006/relationships/slide" Target="slides/slide2.xml"/><Relationship Id="rId32" Type="http://schemas.openxmlformats.org/officeDocument/2006/relationships/font" Target="fonts/FjallaOne-regular.fntdata"/><Relationship Id="rId13" Type="http://schemas.openxmlformats.org/officeDocument/2006/relationships/slide" Target="slides/slide5.xml"/><Relationship Id="rId35" Type="http://schemas.openxmlformats.org/officeDocument/2006/relationships/font" Target="fonts/BarlowSemiCondensedMedium-italic.fntdata"/><Relationship Id="rId12" Type="http://schemas.openxmlformats.org/officeDocument/2006/relationships/slide" Target="slides/slide4.xml"/><Relationship Id="rId34" Type="http://schemas.openxmlformats.org/officeDocument/2006/relationships/font" Target="fonts/BarlowSemiCondensedMedium-bold.fntdata"/><Relationship Id="rId15" Type="http://schemas.openxmlformats.org/officeDocument/2006/relationships/slide" Target="slides/slide7.xml"/><Relationship Id="rId37" Type="http://schemas.openxmlformats.org/officeDocument/2006/relationships/font" Target="fonts/VarelaRound-regular.fntdata"/><Relationship Id="rId14" Type="http://schemas.openxmlformats.org/officeDocument/2006/relationships/slide" Target="slides/slide6.xml"/><Relationship Id="rId36" Type="http://schemas.openxmlformats.org/officeDocument/2006/relationships/font" Target="fonts/BarlowSemiCondensedMedium-boldItalic.fntdata"/><Relationship Id="rId17" Type="http://schemas.openxmlformats.org/officeDocument/2006/relationships/slide" Target="slides/slide9.xml"/><Relationship Id="rId39" Type="http://schemas.openxmlformats.org/officeDocument/2006/relationships/font" Target="fonts/BarlowSemiCondensed-bold.fntdata"/><Relationship Id="rId16" Type="http://schemas.openxmlformats.org/officeDocument/2006/relationships/slide" Target="slides/slide8.xml"/><Relationship Id="rId38" Type="http://schemas.openxmlformats.org/officeDocument/2006/relationships/font" Target="fonts/BarlowSemiCondensed-regular.fntdata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6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8" name="Google Shape;188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8" name="Shape 19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9" name="Google Shape;196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0" name="Google Shape;197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6" name="Shape 1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7" name="Google Shape;1977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8" name="Google Shape;197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4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6" name="Google Shape;198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2" name="Shape 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3" name="Google Shape;1993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4" name="Google Shape;199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0" name="Shape 2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1" name="Google Shape;2001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2" name="Google Shape;200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9" name="Shape 2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0" name="Google Shape;2010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11" name="Google Shape;201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3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5" name="Google Shape;189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This slide is optional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3" name="Shape 1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" name="Google Shape;1904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5" name="Google Shape;190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5" name="Shape 1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6" name="Google Shape;191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7" name="Google Shape;191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7" name="Shape 1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" name="Google Shape;1928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9" name="Google Shape;192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6" name="Shape 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7" name="Google Shape;193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8" name="Google Shape;193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4" name="Shape 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" name="Google Shape;1945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6" name="Google Shape;194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54" name="Google Shape;195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0" name="Shape 1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2" name="Google Shape;196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" TargetMode="Externa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older 28">
  <p:cSld name="Image Holder 28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0"/>
          <p:cNvSpPr txBox="1"/>
          <p:nvPr>
            <p:ph idx="11" type="ftr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300" lIns="36625" spcFirstLastPara="1" rIns="36625" wrap="square" tIns="183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30"/>
          <p:cNvSpPr txBox="1"/>
          <p:nvPr>
            <p:ph idx="12" type="sldNum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300" lIns="36625" spcFirstLastPara="1" rIns="36625" wrap="square" tIns="183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3" name="Google Shape;53;p3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2_Custom Layout">
  <p:cSld name="52_Custom Layou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2"/>
          <p:cNvSpPr txBox="1"/>
          <p:nvPr>
            <p:ph idx="10" type="dt"/>
          </p:nvPr>
        </p:nvSpPr>
        <p:spPr>
          <a:xfrm>
            <a:off x="526725" y="4767788"/>
            <a:ext cx="2392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7" name="Google Shape;57;p32"/>
          <p:cNvSpPr txBox="1"/>
          <p:nvPr>
            <p:ph idx="11" type="ftr"/>
          </p:nvPr>
        </p:nvSpPr>
        <p:spPr>
          <a:xfrm>
            <a:off x="3042519" y="4767787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8" name="Google Shape;58;p32"/>
          <p:cNvSpPr txBox="1"/>
          <p:nvPr>
            <p:ph idx="12" type="sldNum"/>
          </p:nvPr>
        </p:nvSpPr>
        <p:spPr>
          <a:xfrm>
            <a:off x="6224954" y="4767787"/>
            <a:ext cx="2419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9" name="Google Shape;59;p32"/>
          <p:cNvSpPr txBox="1"/>
          <p:nvPr>
            <p:ph idx="1" type="body"/>
          </p:nvPr>
        </p:nvSpPr>
        <p:spPr>
          <a:xfrm>
            <a:off x="526725" y="1543049"/>
            <a:ext cx="3052500" cy="31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60" name="Google Shape;60;p32"/>
          <p:cNvSpPr txBox="1"/>
          <p:nvPr>
            <p:ph type="title"/>
          </p:nvPr>
        </p:nvSpPr>
        <p:spPr>
          <a:xfrm>
            <a:off x="526725" y="131627"/>
            <a:ext cx="30525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3"/>
          <p:cNvSpPr txBox="1"/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33"/>
          <p:cNvSpPr txBox="1"/>
          <p:nvPr>
            <p:ph idx="1" type="subTitle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4" name="Google Shape;64;p33"/>
          <p:cNvSpPr txBox="1"/>
          <p:nvPr>
            <p:ph idx="2" type="subTitle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5" name="Google Shape;65;p33"/>
          <p:cNvSpPr txBox="1"/>
          <p:nvPr>
            <p:ph idx="3" type="subTitle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6" name="Google Shape;66;p33"/>
          <p:cNvSpPr txBox="1"/>
          <p:nvPr>
            <p:ph idx="4" type="subTitle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7" name="Google Shape;67;p33"/>
          <p:cNvSpPr txBox="1"/>
          <p:nvPr>
            <p:ph idx="5" type="subTitle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68" name="Google Shape;68;p33"/>
          <p:cNvSpPr txBox="1"/>
          <p:nvPr>
            <p:ph idx="6" type="subTitle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69" name="Google Shape;69;p33"/>
          <p:cNvSpPr txBox="1"/>
          <p:nvPr>
            <p:ph idx="7" type="subTitle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0" name="Google Shape;70;p33"/>
          <p:cNvSpPr txBox="1"/>
          <p:nvPr>
            <p:ph idx="8" type="subTitle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400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1" name="Google Shape;71;p33"/>
          <p:cNvSpPr txBox="1"/>
          <p:nvPr>
            <p:ph idx="9" type="title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33"/>
          <p:cNvSpPr txBox="1"/>
          <p:nvPr>
            <p:ph idx="13" type="title"/>
          </p:nvPr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33"/>
          <p:cNvSpPr txBox="1"/>
          <p:nvPr>
            <p:ph idx="14" type="title"/>
          </p:nvPr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33"/>
          <p:cNvSpPr txBox="1"/>
          <p:nvPr>
            <p:ph idx="15" type="title"/>
          </p:nvPr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" type="subTitle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2" type="subTitle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1" name="Google Shape;81;p19"/>
          <p:cNvSpPr txBox="1"/>
          <p:nvPr>
            <p:ph idx="3" type="subTitle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2" name="Google Shape;82;p19"/>
          <p:cNvSpPr txBox="1"/>
          <p:nvPr>
            <p:ph idx="4" type="subTitle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3" name="Google Shape;83;p19"/>
          <p:cNvSpPr txBox="1"/>
          <p:nvPr>
            <p:ph idx="5" type="subTitle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4" name="Google Shape;84;p19"/>
          <p:cNvSpPr txBox="1"/>
          <p:nvPr>
            <p:ph idx="6" type="subTitle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idx="7" type="subTitle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idx="8" type="subTitle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7" name="Google Shape;87;p19"/>
          <p:cNvSpPr txBox="1"/>
          <p:nvPr>
            <p:ph idx="9" type="title"/>
          </p:nvPr>
        </p:nvSpPr>
        <p:spPr>
          <a:xfrm>
            <a:off x="813816" y="722376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19"/>
          <p:cNvSpPr txBox="1"/>
          <p:nvPr>
            <p:ph idx="13" type="title"/>
          </p:nvPr>
        </p:nvSpPr>
        <p:spPr>
          <a:xfrm>
            <a:off x="813816" y="1801368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14" type="title"/>
          </p:nvPr>
        </p:nvSpPr>
        <p:spPr>
          <a:xfrm>
            <a:off x="813816" y="2880360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9"/>
          <p:cNvSpPr txBox="1"/>
          <p:nvPr>
            <p:ph idx="15" type="title"/>
          </p:nvPr>
        </p:nvSpPr>
        <p:spPr>
          <a:xfrm>
            <a:off x="813816" y="3959352"/>
            <a:ext cx="457200" cy="34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34"/>
          <p:cNvSpPr txBox="1"/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93" name="Google Shape;93;p34"/>
          <p:cNvSpPr txBox="1"/>
          <p:nvPr>
            <p:ph idx="1" type="subTitle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b="0" i="0" sz="2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94" name="Google Shape;94;p34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" name="Google Shape;95;p34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6" name="Google Shape;96;p34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7" name="Google Shape;97;p34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98" name="Google Shape;98;p3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" name="Google Shape;99;p3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3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" name="Google Shape;101;p3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3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" name="Google Shape;103;p3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" name="Google Shape;104;p34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105" name="Google Shape;105;p3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" name="Google Shape;106;p3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3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3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9" name="Google Shape;109;p34"/>
          <p:cNvSpPr/>
          <p:nvPr/>
        </p:nvSpPr>
        <p:spPr>
          <a:xfrm>
            <a:off x="5690580" y="4258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4"/>
          <p:cNvSpPr/>
          <p:nvPr/>
        </p:nvSpPr>
        <p:spPr>
          <a:xfrm>
            <a:off x="5688325" y="4232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34"/>
          <p:cNvSpPr/>
          <p:nvPr/>
        </p:nvSpPr>
        <p:spPr>
          <a:xfrm>
            <a:off x="5727069" y="4623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4"/>
          <p:cNvSpPr/>
          <p:nvPr/>
        </p:nvSpPr>
        <p:spPr>
          <a:xfrm>
            <a:off x="5724827" y="4597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4"/>
          <p:cNvSpPr/>
          <p:nvPr/>
        </p:nvSpPr>
        <p:spPr>
          <a:xfrm>
            <a:off x="5766657" y="5018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4"/>
          <p:cNvSpPr/>
          <p:nvPr/>
        </p:nvSpPr>
        <p:spPr>
          <a:xfrm>
            <a:off x="5764415" y="4996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5" name="Google Shape;115;p34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116" name="Google Shape;116;p3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3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3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" name="Google Shape;119;p3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0" name="Google Shape;120;p3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3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3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" name="Google Shape;123;p34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124" name="Google Shape;124;p3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3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3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35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129" name="Google Shape;129;p35"/>
            <p:cNvSpPr/>
            <p:nvPr/>
          </p:nvSpPr>
          <p:spPr>
            <a:xfrm>
              <a:off x="399425" y="238325"/>
              <a:ext cx="6810025" cy="5186100"/>
            </a:xfrm>
            <a:custGeom>
              <a:rect b="b" l="l" r="r" t="t"/>
              <a:pathLst>
                <a:path extrusionOk="0" h="207444" w="272401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35"/>
            <p:cNvSpPr/>
            <p:nvPr/>
          </p:nvSpPr>
          <p:spPr>
            <a:xfrm>
              <a:off x="491875" y="238125"/>
              <a:ext cx="6575225" cy="5187000"/>
            </a:xfrm>
            <a:custGeom>
              <a:rect b="b" l="l" r="r" t="t"/>
              <a:pathLst>
                <a:path extrusionOk="0" h="207480" w="263009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35"/>
          <p:cNvSpPr txBox="1"/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2" name="Google Shape;132;p35"/>
          <p:cNvSpPr txBox="1"/>
          <p:nvPr>
            <p:ph idx="2" type="title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133" name="Google Shape;133;p35"/>
          <p:cNvSpPr txBox="1"/>
          <p:nvPr>
            <p:ph idx="1" type="subTitle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134" name="Google Shape;134;p35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35" name="Google Shape;135;p35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36" name="Google Shape;136;p35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37" name="Google Shape;137;p3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8" name="Google Shape;138;p3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39" name="Google Shape;139;p3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0" name="Google Shape;140;p3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1" name="Google Shape;141;p3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2" name="Google Shape;142;p3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3" name="Google Shape;143;p35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4" name="Google Shape;144;p3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5" name="Google Shape;145;p3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6" name="Google Shape;146;p3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" name="Google Shape;147;p3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8" name="Google Shape;148;p35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49" name="Google Shape;149;p3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" name="Google Shape;150;p3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" name="Google Shape;151;p3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" name="Google Shape;152;p3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3" name="Google Shape;153;p35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4" name="Google Shape;154;p35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55" name="Google Shape;155;p3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" name="Google Shape;156;p3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" name="Google Shape;157;p3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" name="Google Shape;158;p3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" name="Google Shape;159;p3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" name="Google Shape;160;p3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1" name="Google Shape;161;p35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2" name="Google Shape;162;p3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" name="Google Shape;163;p3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" name="Google Shape;164;p3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" name="Google Shape;165;p3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" name="Google Shape;166;p35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7" name="Google Shape;167;p35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35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35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35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1" name="Google Shape;171;p35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72" name="Google Shape;172;p3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3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" name="Google Shape;174;p3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5" name="Google Shape;175;p35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76" name="Google Shape;176;p3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7" name="Google Shape;177;p3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8" name="Google Shape;178;p3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9" name="Google Shape;179;p35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80" name="Google Shape;180;p3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3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3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83" name="Google Shape;183;p35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84" name="Google Shape;184;p35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35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6" name="Google Shape;186;p35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87" name="Google Shape;187;p35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88" name="Google Shape;188;p35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89" name="Google Shape;189;p35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5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5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35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6"/>
          <p:cNvSpPr txBox="1"/>
          <p:nvPr>
            <p:ph idx="1" type="subTitle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195" name="Google Shape;195;p36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196" name="Google Shape;196;p3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3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99" name="Google Shape;199;p36"/>
          <p:cNvSpPr txBox="1"/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00" name="Google Shape;200;p36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01" name="Google Shape;201;p36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02" name="Google Shape;202;p36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03" name="Google Shape;203;p3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4" name="Google Shape;204;p3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5" name="Google Shape;205;p3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6" name="Google Shape;206;p3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7" name="Google Shape;207;p3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08" name="Google Shape;208;p3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09" name="Google Shape;209;p36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10" name="Google Shape;210;p3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1" name="Google Shape;211;p3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2" name="Google Shape;212;p3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3" name="Google Shape;213;p3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14" name="Google Shape;214;p36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15" name="Google Shape;215;p3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6" name="Google Shape;216;p3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7" name="Google Shape;217;p3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18" name="Google Shape;218;p3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19" name="Google Shape;219;p36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20" name="Google Shape;220;p36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21" name="Google Shape;221;p3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2" name="Google Shape;222;p3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3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3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3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3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7" name="Google Shape;227;p36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28" name="Google Shape;228;p3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9" name="Google Shape;229;p3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0" name="Google Shape;230;p3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1" name="Google Shape;231;p3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2" name="Google Shape;232;p36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33" name="Google Shape;233;p3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4" name="Google Shape;234;p3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5" name="Google Shape;235;p3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6" name="Google Shape;236;p3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7" name="Google Shape;237;p36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38" name="Google Shape;238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1" name="Google Shape;241;p36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42" name="Google Shape;242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5" name="Google Shape;245;p36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246" name="Google Shape;246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7" name="Google Shape;247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8" name="Google Shape;248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49" name="Google Shape;249;p36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250" name="Google Shape;250;p3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1" name="Google Shape;251;p3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52" name="Google Shape;252;p3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53" name="Google Shape;253;p36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4" name="Google Shape;254;p36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55" name="Google Shape;255;p36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36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36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36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7"/>
          <p:cNvSpPr txBox="1"/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1" name="Google Shape;261;p37"/>
          <p:cNvSpPr txBox="1"/>
          <p:nvPr>
            <p:ph idx="1" type="subTitle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62" name="Google Shape;262;p37"/>
          <p:cNvSpPr txBox="1"/>
          <p:nvPr>
            <p:ph idx="2" type="subTitle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263" name="Google Shape;263;p37"/>
          <p:cNvSpPr txBox="1"/>
          <p:nvPr>
            <p:ph idx="3" type="subTitle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4" name="Google Shape;264;p37"/>
          <p:cNvSpPr txBox="1"/>
          <p:nvPr>
            <p:ph idx="4" type="subTitle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65" name="Google Shape;265;p37"/>
          <p:cNvSpPr txBox="1"/>
          <p:nvPr>
            <p:ph idx="5" type="title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6" name="Google Shape;266;p37"/>
          <p:cNvSpPr txBox="1"/>
          <p:nvPr>
            <p:ph idx="6" type="title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67" name="Google Shape;267;p37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68" name="Google Shape;268;p37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69" name="Google Shape;269;p37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70" name="Google Shape;270;p3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1" name="Google Shape;271;p3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2" name="Google Shape;272;p3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3" name="Google Shape;273;p3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4" name="Google Shape;274;p3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5" name="Google Shape;275;p3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76" name="Google Shape;276;p37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77" name="Google Shape;277;p3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8" name="Google Shape;278;p3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79" name="Google Shape;279;p3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0" name="Google Shape;280;p3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81" name="Google Shape;281;p37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82" name="Google Shape;282;p3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3" name="Google Shape;283;p3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4" name="Google Shape;284;p3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5" name="Google Shape;285;p3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286" name="Google Shape;286;p37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287" name="Google Shape;287;p37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88" name="Google Shape;288;p3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89" name="Google Shape;289;p3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0" name="Google Shape;290;p3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1" name="Google Shape;291;p3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2" name="Google Shape;292;p3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3" name="Google Shape;293;p3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4" name="Google Shape;294;p37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95" name="Google Shape;295;p3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6" name="Google Shape;296;p3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7" name="Google Shape;297;p3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98" name="Google Shape;298;p3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99" name="Google Shape;299;p37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300" name="Google Shape;300;p3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1" name="Google Shape;301;p3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2" name="Google Shape;302;p3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3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4" name="Google Shape;304;p37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305" name="Google Shape;305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08" name="Google Shape;308;p37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309" name="Google Shape;309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0" name="Google Shape;310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1" name="Google Shape;311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2" name="Google Shape;312;p37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313" name="Google Shape;313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4" name="Google Shape;314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5" name="Google Shape;315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16" name="Google Shape;316;p37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317" name="Google Shape;317;p3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8" name="Google Shape;318;p3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9" name="Google Shape;319;p3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20" name="Google Shape;320;p37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1" name="Google Shape;321;p37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22" name="Google Shape;322;p37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7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7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7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8"/>
          <p:cNvSpPr txBox="1"/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28" name="Google Shape;328;p38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329" name="Google Shape;329;p38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330" name="Google Shape;330;p38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331" name="Google Shape;331;p3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2" name="Google Shape;332;p3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3" name="Google Shape;333;p3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4" name="Google Shape;334;p3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5" name="Google Shape;335;p3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6" name="Google Shape;336;p3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37" name="Google Shape;337;p38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338" name="Google Shape;338;p3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9" name="Google Shape;339;p3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0" name="Google Shape;340;p3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1" name="Google Shape;341;p3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42" name="Google Shape;342;p38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343" name="Google Shape;343;p3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3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3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3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47" name="Google Shape;347;p38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348" name="Google Shape;348;p38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349" name="Google Shape;349;p3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0" name="Google Shape;350;p3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1" name="Google Shape;351;p3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3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3" name="Google Shape;353;p3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4" name="Google Shape;354;p3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55" name="Google Shape;355;p38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356" name="Google Shape;356;p3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7" name="Google Shape;357;p3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8" name="Google Shape;358;p3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9" name="Google Shape;359;p3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0" name="Google Shape;360;p38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361" name="Google Shape;361;p3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2" name="Google Shape;362;p3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3" name="Google Shape;363;p3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4" name="Google Shape;364;p3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5" name="Google Shape;365;p38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366" name="Google Shape;366;p3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7" name="Google Shape;367;p3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8" name="Google Shape;368;p3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69" name="Google Shape;369;p38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370" name="Google Shape;370;p3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1" name="Google Shape;371;p3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2" name="Google Shape;372;p3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3" name="Google Shape;373;p38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374" name="Google Shape;374;p3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5" name="Google Shape;375;p3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6" name="Google Shape;376;p3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377" name="Google Shape;377;p38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378" name="Google Shape;378;p3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9" name="Google Shape;379;p3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0" name="Google Shape;380;p3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381" name="Google Shape;381;p38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82" name="Google Shape;382;p38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383" name="Google Shape;383;p38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8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8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8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9"/>
          <p:cNvSpPr txBox="1"/>
          <p:nvPr>
            <p:ph idx="1" type="subTitle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389" name="Google Shape;389;p39"/>
          <p:cNvSpPr txBox="1"/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cxnSp>
        <p:nvCxnSpPr>
          <p:cNvPr id="390" name="Google Shape;390;p39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1" name="Google Shape;391;p39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2" name="Google Shape;392;p39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393" name="Google Shape;393;p39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394" name="Google Shape;394;p3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3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3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0" name="Google Shape;400;p39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401" name="Google Shape;401;p3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3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05" name="Google Shape;405;p39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39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39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39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39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39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11" name="Google Shape;411;p39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412" name="Google Shape;412;p3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3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3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5" name="Google Shape;415;p39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416" name="Google Shape;416;p3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3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3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9" name="Google Shape;419;p39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420" name="Google Shape;420;p3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3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3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23" name="Google Shape;423;p39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4" name="Google Shape;424;p39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425" name="Google Shape;425;p39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426" name="Google Shape;426;p3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3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3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3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3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3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2" name="Google Shape;432;p39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433" name="Google Shape;433;p3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3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3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3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7" name="Google Shape;437;p39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438" name="Google Shape;438;p3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3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3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3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2" name="Google Shape;442;p39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443" name="Google Shape;443;p3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3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3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6" name="Google Shape;446;p39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447" name="Google Shape;447;p3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3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3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1" name="Google Shape;451;p40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452" name="Google Shape;452;p40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0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4" name="Google Shape;454;p40"/>
          <p:cNvSpPr txBox="1"/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455" name="Google Shape;455;p40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456" name="Google Shape;456;p40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57" name="Google Shape;457;p40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58" name="Google Shape;458;p40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59" name="Google Shape;459;p40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460" name="Google Shape;460;p40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461" name="Google Shape;461;p4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4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4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4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4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4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67" name="Google Shape;467;p40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468" name="Google Shape;468;p4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4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4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4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2" name="Google Shape;472;p40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473" name="Google Shape;473;p4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4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4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4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77" name="Google Shape;477;p40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478" name="Google Shape;478;p40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40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40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40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40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40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84" name="Google Shape;484;p40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485" name="Google Shape;485;p4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4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4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488" name="Google Shape;488;p40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89" name="Google Shape;489;p40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90" name="Google Shape;490;p40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491" name="Google Shape;491;p40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492" name="Google Shape;492;p4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4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4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4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4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4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8" name="Google Shape;498;p40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499" name="Google Shape;499;p4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4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4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4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03" name="Google Shape;503;p40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504" name="Google Shape;504;p4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5" name="Google Shape;505;p4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6" name="Google Shape;506;p4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7" name="Google Shape;507;p4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08" name="Google Shape;508;p40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40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40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40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40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514" name="Google Shape;514;p40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515" name="Google Shape;515;p4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6" name="Google Shape;516;p4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7" name="Google Shape;517;p4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518" name="Google Shape;518;p40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519" name="Google Shape;519;p4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0" name="Google Shape;520;p4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4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1"/>
          <p:cNvSpPr txBox="1"/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24" name="Google Shape;524;p41"/>
          <p:cNvSpPr txBox="1"/>
          <p:nvPr>
            <p:ph idx="1" type="body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 b="0" i="0" sz="1400" u="none" cap="none" strike="noStrike"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525" name="Google Shape;525;p41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6" name="Google Shape;526;p41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27" name="Google Shape;527;p41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28" name="Google Shape;528;p41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529" name="Google Shape;529;p4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4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4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4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4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4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5" name="Google Shape;535;p41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536" name="Google Shape;536;p4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4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4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4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0" name="Google Shape;540;p41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41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41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41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41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41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6" name="Google Shape;546;p41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547" name="Google Shape;547;p4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4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4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0" name="Google Shape;550;p41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551" name="Google Shape;551;p4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4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4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4" name="Google Shape;554;p41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555" name="Google Shape;555;p4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4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4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558" name="Google Shape;558;p41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59" name="Google Shape;559;p41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60" name="Google Shape;560;p41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561" name="Google Shape;561;p4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4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4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4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4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4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7" name="Google Shape;567;p41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568" name="Google Shape;568;p4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4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4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4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2" name="Google Shape;572;p41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573" name="Google Shape;573;p4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4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4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4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7" name="Google Shape;577;p41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578" name="Google Shape;578;p4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4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4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1" name="Google Shape;581;p41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582" name="Google Shape;582;p4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4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4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p42"/>
          <p:cNvSpPr txBox="1"/>
          <p:nvPr>
            <p:ph idx="1" type="body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/>
        </p:txBody>
      </p:sp>
      <p:sp>
        <p:nvSpPr>
          <p:cNvPr id="587" name="Google Shape;587;p42"/>
          <p:cNvSpPr txBox="1"/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588" name="Google Shape;588;p42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89" name="Google Shape;589;p42"/>
          <p:cNvCxnSpPr/>
          <p:nvPr/>
        </p:nvCxnSpPr>
        <p:spPr>
          <a:xfrm flipH="1" rot="10800000">
            <a:off x="7975" y="4332600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90" name="Google Shape;590;p4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591" name="Google Shape;591;p4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4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4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4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5" name="Google Shape;595;p42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596" name="Google Shape;596;p4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4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4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4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4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4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02" name="Google Shape;602;p4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3" name="Google Shape;603;p4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04" name="Google Shape;604;p4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605" name="Google Shape;605;p42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42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42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42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42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1" name="Google Shape;611;p4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612" name="Google Shape;612;p42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42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42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42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6" name="Google Shape;616;p4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617" name="Google Shape;617;p42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42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42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42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1" name="Google Shape;621;p4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622" name="Google Shape;622;p4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4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4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5" name="Google Shape;625;p4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626" name="Google Shape;626;p4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4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4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0" name="Google Shape;630;p43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631" name="Google Shape;631;p43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43"/>
            <p:cNvSpPr/>
            <p:nvPr/>
          </p:nvSpPr>
          <p:spPr>
            <a:xfrm>
              <a:off x="1098425" y="237675"/>
              <a:ext cx="5358675" cy="5173850"/>
            </a:xfrm>
            <a:custGeom>
              <a:rect b="b" l="l" r="r" t="t"/>
              <a:pathLst>
                <a:path extrusionOk="0" h="206954" w="214347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43"/>
            <p:cNvSpPr/>
            <p:nvPr/>
          </p:nvSpPr>
          <p:spPr>
            <a:xfrm>
              <a:off x="1119425" y="238125"/>
              <a:ext cx="5331675" cy="5174300"/>
            </a:xfrm>
            <a:custGeom>
              <a:rect b="b" l="l" r="r" t="t"/>
              <a:pathLst>
                <a:path extrusionOk="0" h="206972" w="213267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34" name="Google Shape;634;p43"/>
          <p:cNvSpPr txBox="1"/>
          <p:nvPr>
            <p:ph idx="1" type="subTitle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635" name="Google Shape;635;p43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6" name="Google Shape;636;p43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7" name="Google Shape;637;p43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38" name="Google Shape;638;p43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39" name="Google Shape;639;p43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640" name="Google Shape;640;p4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4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4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4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4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46" name="Google Shape;646;p43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647" name="Google Shape;647;p4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4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4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4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1" name="Google Shape;651;p43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652" name="Google Shape;652;p4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4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4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4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6" name="Google Shape;656;p43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657" name="Google Shape;657;p4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4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4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4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4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4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3" name="Google Shape;663;p43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664" name="Google Shape;664;p4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4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4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67" name="Google Shape;667;p43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8" name="Google Shape;668;p43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69" name="Google Shape;669;p43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70" name="Google Shape;670;p43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671" name="Google Shape;671;p4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4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4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4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4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4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7" name="Google Shape;677;p43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678" name="Google Shape;678;p4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4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4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4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82" name="Google Shape;682;p43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683" name="Google Shape;683;p4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4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4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4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87" name="Google Shape;687;p43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43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43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43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43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43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3" name="Google Shape;693;p43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694" name="Google Shape;694;p4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4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4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97" name="Google Shape;697;p43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698" name="Google Shape;698;p4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4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4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01" name="Google Shape;701;p43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702" name="Google Shape;702;p4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4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4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5" name="Google Shape;705;p43"/>
          <p:cNvSpPr txBox="1"/>
          <p:nvPr>
            <p:ph hasCustomPrompt="1" type="title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">
  <p:cSld name="CUSTOM_1"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45"/>
          <p:cNvSpPr txBox="1"/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9" name="Google Shape;709;p45"/>
          <p:cNvSpPr txBox="1"/>
          <p:nvPr>
            <p:ph idx="1" type="subTitle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10" name="Google Shape;710;p45"/>
          <p:cNvSpPr txBox="1"/>
          <p:nvPr>
            <p:ph idx="2" type="subTitle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11" name="Google Shape;711;p45"/>
          <p:cNvSpPr txBox="1"/>
          <p:nvPr>
            <p:ph idx="3" type="subTitle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12" name="Google Shape;712;p45"/>
          <p:cNvSpPr txBox="1"/>
          <p:nvPr>
            <p:ph idx="4" type="subTitle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13" name="Google Shape;713;p45"/>
          <p:cNvSpPr txBox="1"/>
          <p:nvPr>
            <p:ph idx="5" type="subTitle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14" name="Google Shape;714;p45"/>
          <p:cNvSpPr txBox="1"/>
          <p:nvPr>
            <p:ph idx="6" type="subTitle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grpSp>
        <p:nvGrpSpPr>
          <p:cNvPr id="715" name="Google Shape;715;p45"/>
          <p:cNvGrpSpPr/>
          <p:nvPr/>
        </p:nvGrpSpPr>
        <p:grpSpPr>
          <a:xfrm>
            <a:off x="261711" y="-1158"/>
            <a:ext cx="8550327" cy="3981600"/>
            <a:chOff x="261711" y="-1158"/>
            <a:chExt cx="8550327" cy="3981600"/>
          </a:xfrm>
        </p:grpSpPr>
        <p:cxnSp>
          <p:nvCxnSpPr>
            <p:cNvPr id="716" name="Google Shape;716;p45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717" name="Google Shape;717;p45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718" name="Google Shape;718;p45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719" name="Google Shape;719;p4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0" name="Google Shape;720;p4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1" name="Google Shape;721;p4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2" name="Google Shape;722;p4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3" name="Google Shape;723;p45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724" name="Google Shape;724;p45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5" name="Google Shape;725;p45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6" name="Google Shape;726;p45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7" name="Google Shape;727;p45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728" name="Google Shape;728;p45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729" name="Google Shape;729;p45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0" name="Google Shape;730;p45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1" name="Google Shape;731;p45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2" name="Google Shape;732;p45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3" name="Google Shape;733;p45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4" name="Google Shape;734;p45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s of text">
  <p:cSld name="CUSTOM_2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46"/>
          <p:cNvSpPr txBox="1"/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7" name="Google Shape;737;p46"/>
          <p:cNvSpPr txBox="1"/>
          <p:nvPr>
            <p:ph idx="1" type="subTitle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38" name="Google Shape;738;p46"/>
          <p:cNvSpPr txBox="1"/>
          <p:nvPr>
            <p:ph idx="2" type="subTitle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39" name="Google Shape;739;p46"/>
          <p:cNvSpPr txBox="1"/>
          <p:nvPr>
            <p:ph idx="3" type="subTitle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40" name="Google Shape;740;p46"/>
          <p:cNvSpPr txBox="1"/>
          <p:nvPr>
            <p:ph idx="4" type="subTitle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41" name="Google Shape;741;p46"/>
          <p:cNvSpPr txBox="1"/>
          <p:nvPr>
            <p:ph idx="5" type="subTitle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42" name="Google Shape;742;p46"/>
          <p:cNvSpPr txBox="1"/>
          <p:nvPr>
            <p:ph idx="6" type="subTitle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743" name="Google Shape;743;p46"/>
          <p:cNvSpPr txBox="1"/>
          <p:nvPr>
            <p:ph idx="7" type="subTitle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744" name="Google Shape;744;p46"/>
          <p:cNvSpPr txBox="1"/>
          <p:nvPr>
            <p:ph idx="8" type="subTitle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745" name="Google Shape;745;p4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6" name="Google Shape;746;p4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7" name="Google Shape;747;p46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48" name="Google Shape;748;p4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749" name="Google Shape;749;p4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4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4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4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53" name="Google Shape;753;p4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754" name="Google Shape;754;p4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4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4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4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4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4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60" name="Google Shape;760;p4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761" name="Google Shape;761;p4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4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4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64" name="Google Shape;764;p4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65" name="Google Shape;765;p4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766" name="Google Shape;766;p46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46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46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46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46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46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2" name="Google Shape;772;p4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773" name="Google Shape;773;p4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4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4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4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7" name="Google Shape;777;p4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778" name="Google Shape;778;p4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4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4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2">
  <p:cSld name="CUSTOM_7"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82" name="Google Shape;782;p47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83" name="Google Shape;783;p47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784" name="Google Shape;784;p47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85" name="Google Shape;785;p47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86" name="Google Shape;786;p4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4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4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4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90" name="Google Shape;790;p47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791" name="Google Shape;791;p4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4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4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4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4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4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797" name="Google Shape;797;p47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98" name="Google Shape;798;p47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799" name="Google Shape;799;p47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800" name="Google Shape;800;p4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4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4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4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4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4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06" name="Google Shape;806;p47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807" name="Google Shape;807;p4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4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4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1" name="Google Shape;811;p47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812" name="Google Shape;812;p47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47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47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47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6" name="Google Shape;816;p47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817" name="Google Shape;817;p4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4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4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20" name="Google Shape;820;p47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821" name="Google Shape;821;p4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4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4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4" name="Google Shape;824;p47"/>
          <p:cNvSpPr txBox="1"/>
          <p:nvPr>
            <p:ph idx="1" type="subTitle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25" name="Google Shape;825;p47"/>
          <p:cNvSpPr txBox="1"/>
          <p:nvPr>
            <p:ph idx="2" type="subTitle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26" name="Google Shape;826;p47"/>
          <p:cNvSpPr txBox="1"/>
          <p:nvPr>
            <p:ph idx="3" type="subTitle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27" name="Google Shape;827;p47"/>
          <p:cNvSpPr txBox="1"/>
          <p:nvPr>
            <p:ph idx="4" type="subTitle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8" name="Google Shape;828;p47"/>
          <p:cNvSpPr txBox="1"/>
          <p:nvPr>
            <p:ph idx="5" type="subTitle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29" name="Google Shape;829;p47"/>
          <p:cNvSpPr txBox="1"/>
          <p:nvPr>
            <p:ph idx="6" type="subTitle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columns of text">
  <p:cSld name="CUSTOM_8"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48"/>
          <p:cNvSpPr txBox="1"/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2" name="Google Shape;832;p48"/>
          <p:cNvSpPr txBox="1"/>
          <p:nvPr>
            <p:ph idx="1" type="subTitle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33" name="Google Shape;833;p48"/>
          <p:cNvSpPr txBox="1"/>
          <p:nvPr>
            <p:ph idx="2" type="subTitle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34" name="Google Shape;834;p48"/>
          <p:cNvSpPr txBox="1"/>
          <p:nvPr>
            <p:ph idx="3" type="subTitle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35" name="Google Shape;835;p48"/>
          <p:cNvSpPr txBox="1"/>
          <p:nvPr>
            <p:ph idx="4" type="subTitle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36" name="Google Shape;836;p48"/>
          <p:cNvSpPr txBox="1"/>
          <p:nvPr>
            <p:ph idx="5" type="subTitle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37" name="Google Shape;837;p48"/>
          <p:cNvSpPr txBox="1"/>
          <p:nvPr>
            <p:ph idx="6" type="subTitle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38" name="Google Shape;838;p48"/>
          <p:cNvSpPr txBox="1"/>
          <p:nvPr>
            <p:ph idx="7" type="subTitle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39" name="Google Shape;839;p48"/>
          <p:cNvSpPr txBox="1"/>
          <p:nvPr>
            <p:ph idx="8" type="subTitle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40" name="Google Shape;840;p48"/>
          <p:cNvSpPr txBox="1"/>
          <p:nvPr>
            <p:ph idx="9" type="subTitle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41" name="Google Shape;841;p48"/>
          <p:cNvSpPr txBox="1"/>
          <p:nvPr>
            <p:ph idx="13" type="subTitle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842" name="Google Shape;842;p48"/>
          <p:cNvSpPr txBox="1"/>
          <p:nvPr>
            <p:ph idx="14" type="subTitle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843" name="Google Shape;843;p48"/>
          <p:cNvSpPr txBox="1"/>
          <p:nvPr>
            <p:ph idx="15" type="subTitle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844" name="Google Shape;844;p48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5" name="Google Shape;845;p48"/>
          <p:cNvCxnSpPr/>
          <p:nvPr/>
        </p:nvCxnSpPr>
        <p:spPr>
          <a:xfrm flipH="1" rot="10800000">
            <a:off x="1562083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6" name="Google Shape;846;p48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47" name="Google Shape;847;p48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48" name="Google Shape;848;p48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849" name="Google Shape;849;p4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4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4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4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4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4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55" name="Google Shape;855;p48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856" name="Google Shape;856;p4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4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4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4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0" name="Google Shape;860;p48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861" name="Google Shape;861;p4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4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4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4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65" name="Google Shape;865;p48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866" name="Google Shape;866;p4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4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4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4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4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4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2" name="Google Shape;872;p48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873" name="Google Shape;873;p4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4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876" name="Google Shape;876;p48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7" name="Google Shape;877;p48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78" name="Google Shape;878;p48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79" name="Google Shape;879;p48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880" name="Google Shape;880;p4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4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4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86" name="Google Shape;886;p48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887" name="Google Shape;887;p4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4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4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1" name="Google Shape;891;p48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892" name="Google Shape;892;p4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4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4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4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6" name="Google Shape;896;p48"/>
          <p:cNvSpPr/>
          <p:nvPr/>
        </p:nvSpPr>
        <p:spPr>
          <a:xfrm>
            <a:off x="5829305" y="68707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48"/>
          <p:cNvSpPr/>
          <p:nvPr/>
        </p:nvSpPr>
        <p:spPr>
          <a:xfrm>
            <a:off x="5827050" y="66175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48"/>
          <p:cNvSpPr/>
          <p:nvPr/>
        </p:nvSpPr>
        <p:spPr>
          <a:xfrm>
            <a:off x="5865794" y="10520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9" name="Google Shape;899;p48"/>
          <p:cNvSpPr/>
          <p:nvPr/>
        </p:nvSpPr>
        <p:spPr>
          <a:xfrm>
            <a:off x="5863552" y="102677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0" name="Google Shape;900;p48"/>
          <p:cNvSpPr/>
          <p:nvPr/>
        </p:nvSpPr>
        <p:spPr>
          <a:xfrm>
            <a:off x="5905382" y="144784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1" name="Google Shape;901;p48"/>
          <p:cNvSpPr/>
          <p:nvPr/>
        </p:nvSpPr>
        <p:spPr>
          <a:xfrm>
            <a:off x="5903140" y="142542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2" name="Google Shape;902;p48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903" name="Google Shape;903;p4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4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4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06" name="Google Shape;906;p48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907" name="Google Shape;907;p4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4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4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2">
  <p:cSld name="CUSTOM_10">
    <p:spTree>
      <p:nvGrpSpPr>
        <p:cNvPr id="910" name="Shape 9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" name="Google Shape;911;p49"/>
          <p:cNvSpPr txBox="1"/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12" name="Google Shape;912;p49"/>
          <p:cNvSpPr txBox="1"/>
          <p:nvPr>
            <p:ph idx="1" type="subTitle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913" name="Google Shape;913;p49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4" name="Google Shape;914;p49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15" name="Google Shape;915;p49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16" name="Google Shape;916;p49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917" name="Google Shape;917;p4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4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4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4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1" name="Google Shape;921;p49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922" name="Google Shape;922;p4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4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4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4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4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4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28" name="Google Shape;928;p49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929" name="Google Shape;929;p4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4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4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32" name="Google Shape;932;p49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33" name="Google Shape;933;p49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934" name="Google Shape;934;p4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4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4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4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4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4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0" name="Google Shape;940;p49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941" name="Google Shape;941;p4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4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4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4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5" name="Google Shape;945;p49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946" name="Google Shape;946;p4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4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4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49" name="Google Shape;949;p49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0" name="Google Shape;950;p49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1" name="Google Shape;951;p49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52" name="Google Shape;952;p49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53" name="Google Shape;953;p49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954" name="Google Shape;954;p49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49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49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49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49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49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0" name="Google Shape;960;p49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961" name="Google Shape;961;p49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49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49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49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5" name="Google Shape;965;p49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966" name="Google Shape;966;p49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49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49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49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0" name="Google Shape;970;p49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971" name="Google Shape;971;p4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4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4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4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4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4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77" name="Google Shape;977;p49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978" name="Google Shape;978;p4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4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4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9"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50"/>
          <p:cNvSpPr txBox="1"/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9pPr>
          </a:lstStyle>
          <a:p/>
        </p:txBody>
      </p:sp>
      <p:sp>
        <p:nvSpPr>
          <p:cNvPr id="983" name="Google Shape;983;p50"/>
          <p:cNvSpPr txBox="1"/>
          <p:nvPr>
            <p:ph idx="1" type="subTitle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984" name="Google Shape;984;p50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b="0" i="0" lang="en-US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b="0" i="0" lang="en-US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0" i="0" lang="en-US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b="0" i="0" lang="en-US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0" i="0" lang="en-US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b="0" i="0" lang="en-US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0" i="0" lang="en-US" sz="11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b="0" i="0" lang="en-US" sz="1100" u="none" cap="none" strike="noStrike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b="0" i="0" sz="1400" u="none" cap="none" strike="noStrike"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985" name="Google Shape;985;p50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6" name="Google Shape;986;p50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7" name="Google Shape;987;p50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88" name="Google Shape;988;p50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89" name="Google Shape;989;p50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990" name="Google Shape;990;p5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5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5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5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5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5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6" name="Google Shape;996;p50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997" name="Google Shape;997;p5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5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5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5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1" name="Google Shape;1001;p50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02" name="Google Shape;1002;p5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5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5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5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06" name="Google Shape;1006;p50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07" name="Google Shape;1007;p5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5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5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5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5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5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13" name="Google Shape;1013;p50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14" name="Google Shape;1014;p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017" name="Google Shape;1017;p50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8" name="Google Shape;1018;p50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9" name="Google Shape;1019;p50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20" name="Google Shape;1020;p50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21" name="Google Shape;1021;p50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7" name="Google Shape;1027;p50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028" name="Google Shape;1028;p50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32" name="Google Shape;1032;p50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033" name="Google Shape;1033;p50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7" name="Google Shape;1037;p50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8" name="Google Shape;1038;p50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9" name="Google Shape;1039;p50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0" name="Google Shape;1040;p50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1" name="Google Shape;1041;p50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" name="Google Shape;1042;p50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43" name="Google Shape;1043;p50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044" name="Google Shape;1044;p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47" name="Google Shape;1047;p50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048" name="Google Shape;1048;p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51" name="Google Shape;1051;p50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052" name="Google Shape;1052;p5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5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5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lighted numbers">
  <p:cSld name="CUSTOM_11"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51"/>
          <p:cNvSpPr txBox="1"/>
          <p:nvPr>
            <p:ph type="title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57" name="Google Shape;1057;p51"/>
          <p:cNvSpPr txBox="1"/>
          <p:nvPr>
            <p:ph idx="1" type="subTitle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58" name="Google Shape;1058;p51"/>
          <p:cNvSpPr txBox="1"/>
          <p:nvPr>
            <p:ph idx="2" type="title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59" name="Google Shape;1059;p51"/>
          <p:cNvSpPr txBox="1"/>
          <p:nvPr>
            <p:ph idx="3" type="subTitle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060" name="Google Shape;1060;p51"/>
          <p:cNvSpPr txBox="1"/>
          <p:nvPr>
            <p:ph idx="4" type="title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61" name="Google Shape;1061;p51"/>
          <p:cNvSpPr txBox="1"/>
          <p:nvPr>
            <p:ph idx="5" type="subTitle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1062" name="Google Shape;1062;p51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3" name="Google Shape;1063;p51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4" name="Google Shape;1064;p51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65" name="Google Shape;1065;p51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66" name="Google Shape;1066;p51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067" name="Google Shape;1067;p5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5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5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5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5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5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3" name="Google Shape;1073;p51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074" name="Google Shape;1074;p5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5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5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5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78" name="Google Shape;1078;p51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079" name="Google Shape;1079;p5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5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5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5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83" name="Google Shape;1083;p51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084" name="Google Shape;1084;p5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5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5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5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5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5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90" name="Google Shape;1090;p51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091" name="Google Shape;1091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094" name="Google Shape;1094;p51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5" name="Google Shape;1095;p51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96" name="Google Shape;1096;p51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097" name="Google Shape;1097;p51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098" name="Google Shape;1098;p51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51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51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51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51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51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4" name="Google Shape;1104;p51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105" name="Google Shape;1105;p51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51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51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51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09" name="Google Shape;1109;p51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110" name="Google Shape;1110;p51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51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51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51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14" name="Google Shape;1114;p51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5" name="Google Shape;1115;p51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6" name="Google Shape;1116;p51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Google Shape;1117;p51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8" name="Google Shape;1118;p51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9" name="Google Shape;1119;p51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20" name="Google Shape;1120;p51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121" name="Google Shape;1121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4" name="Google Shape;1124;p51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125" name="Google Shape;1125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28" name="Google Shape;1128;p51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129" name="Google Shape;1129;p5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5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5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3">
  <p:cSld name="CUSTOM_13"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52"/>
          <p:cNvSpPr txBox="1"/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134" name="Google Shape;1134;p52"/>
          <p:cNvGrpSpPr/>
          <p:nvPr/>
        </p:nvGrpSpPr>
        <p:grpSpPr>
          <a:xfrm>
            <a:off x="261711" y="-1158"/>
            <a:ext cx="8550327" cy="3981600"/>
            <a:chOff x="261711" y="-1158"/>
            <a:chExt cx="8550327" cy="3981600"/>
          </a:xfrm>
        </p:grpSpPr>
        <p:cxnSp>
          <p:nvCxnSpPr>
            <p:cNvPr id="1135" name="Google Shape;1135;p52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136" name="Google Shape;1136;p52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137" name="Google Shape;1137;p52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138" name="Google Shape;1138;p5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39" name="Google Shape;1139;p5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0" name="Google Shape;1140;p5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1" name="Google Shape;1141;p5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42" name="Google Shape;1142;p52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143" name="Google Shape;1143;p5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4" name="Google Shape;1144;p5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5" name="Google Shape;1145;p5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6" name="Google Shape;1146;p5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147" name="Google Shape;1147;p52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148" name="Google Shape;1148;p5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49" name="Google Shape;1149;p5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0" name="Google Shape;1150;p5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1" name="Google Shape;1151;p5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2" name="Google Shape;1152;p5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153" name="Google Shape;1153;p5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154" name="Google Shape;1154;p52"/>
          <p:cNvSpPr txBox="1"/>
          <p:nvPr>
            <p:ph idx="1" type="subTitle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55" name="Google Shape;1155;p52"/>
          <p:cNvSpPr txBox="1"/>
          <p:nvPr>
            <p:ph idx="2" type="subTitle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56" name="Google Shape;1156;p52"/>
          <p:cNvSpPr txBox="1"/>
          <p:nvPr>
            <p:ph idx="3" type="subTitle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57" name="Google Shape;1157;p52"/>
          <p:cNvSpPr txBox="1"/>
          <p:nvPr>
            <p:ph idx="4" type="subTitle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158" name="Google Shape;1158;p52"/>
          <p:cNvSpPr txBox="1"/>
          <p:nvPr>
            <p:ph idx="5" type="subTitle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159" name="Google Shape;1159;p52"/>
          <p:cNvSpPr txBox="1"/>
          <p:nvPr>
            <p:ph idx="6" type="subTitle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of text 4">
  <p:cSld name="CUSTOM_14">
    <p:spTree>
      <p:nvGrpSpPr>
        <p:cNvPr id="1160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1" name="Google Shape;1161;p53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62" name="Google Shape;1162;p53"/>
          <p:cNvSpPr txBox="1"/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163" name="Google Shape;1163;p53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64" name="Google Shape;1164;p53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165" name="Google Shape;1165;p5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5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5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5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9" name="Google Shape;1169;p53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170" name="Google Shape;1170;p5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5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5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5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5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5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176" name="Google Shape;1176;p53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77" name="Google Shape;1177;p53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178" name="Google Shape;1178;p53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179" name="Google Shape;1179;p53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53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53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53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53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53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85" name="Google Shape;1185;p53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186" name="Google Shape;1186;p53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53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53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53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0" name="Google Shape;1190;p53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191" name="Google Shape;1191;p53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53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53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53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5" name="Google Shape;1195;p53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196" name="Google Shape;1196;p5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5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5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99" name="Google Shape;1199;p53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00" name="Google Shape;1200;p5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5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5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3" name="Google Shape;1203;p53"/>
          <p:cNvSpPr txBox="1"/>
          <p:nvPr>
            <p:ph idx="1" type="subTitle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204" name="Google Shape;1204;p53"/>
          <p:cNvSpPr txBox="1"/>
          <p:nvPr>
            <p:ph idx="2" type="subTitle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205" name="Google Shape;1205;p53"/>
          <p:cNvSpPr txBox="1"/>
          <p:nvPr>
            <p:ph idx="3" type="subTitle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/>
        </p:txBody>
      </p:sp>
      <p:sp>
        <p:nvSpPr>
          <p:cNvPr id="1206" name="Google Shape;1206;p53"/>
          <p:cNvSpPr txBox="1"/>
          <p:nvPr>
            <p:ph idx="4" type="subTitle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207" name="Google Shape;1207;p53"/>
          <p:cNvSpPr txBox="1"/>
          <p:nvPr>
            <p:ph idx="5" type="subTitle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208" name="Google Shape;1208;p53"/>
          <p:cNvSpPr txBox="1"/>
          <p:nvPr>
            <p:ph idx="6" type="subTitle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3">
  <p:cSld name="TITLE_AND_BODY_1"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54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11" name="Google Shape;1211;p54"/>
          <p:cNvSpPr txBox="1"/>
          <p:nvPr>
            <p:ph idx="1" type="body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048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048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048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048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048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cxnSp>
        <p:nvCxnSpPr>
          <p:cNvPr id="1212" name="Google Shape;1212;p54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13" name="Google Shape;1213;p54"/>
          <p:cNvCxnSpPr/>
          <p:nvPr/>
        </p:nvCxnSpPr>
        <p:spPr>
          <a:xfrm flipH="1" rot="10800000">
            <a:off x="0" y="4332550"/>
            <a:ext cx="446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14" name="Google Shape;1214;p54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215" name="Google Shape;1215;p5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5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5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5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19" name="Google Shape;1219;p54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220" name="Google Shape;1220;p5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5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5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5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5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5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26" name="Google Shape;1226;p5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27" name="Google Shape;1227;p5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28" name="Google Shape;1228;p5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29" name="Google Shape;1229;p54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54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54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54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54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54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35" name="Google Shape;1235;p5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36" name="Google Shape;1236;p54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54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54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54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0" name="Google Shape;1240;p5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41" name="Google Shape;1241;p54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54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54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54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5" name="Google Shape;1245;p5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46" name="Google Shape;1246;p5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5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5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49" name="Google Shape;1249;p5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50" name="Google Shape;1250;p5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5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5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5">
    <p:spTree>
      <p:nvGrpSpPr>
        <p:cNvPr id="1253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55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255" name="Google Shape;1255;p55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56" name="Google Shape;1256;p55"/>
          <p:cNvCxnSpPr/>
          <p:nvPr/>
        </p:nvCxnSpPr>
        <p:spPr>
          <a:xfrm flipH="1" rot="10800000">
            <a:off x="0" y="4332550"/>
            <a:ext cx="590700" cy="663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57" name="Google Shape;1257;p55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258" name="Google Shape;1258;p5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5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5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5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62" name="Google Shape;1262;p55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263" name="Google Shape;1263;p5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5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5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5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5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5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269" name="Google Shape;1269;p55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70" name="Google Shape;1270;p55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71" name="Google Shape;1271;p55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272" name="Google Shape;1272;p55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55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55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55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55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55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78" name="Google Shape;1278;p55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279" name="Google Shape;1279;p55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55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55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55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3" name="Google Shape;1283;p55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284" name="Google Shape;1284;p55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55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55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55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88" name="Google Shape;1288;p55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289" name="Google Shape;1289;p5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5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5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92" name="Google Shape;1292;p55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293" name="Google Shape;1293;p5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5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5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6"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56"/>
          <p:cNvSpPr txBox="1"/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cxnSp>
        <p:nvCxnSpPr>
          <p:cNvPr id="1298" name="Google Shape;1298;p56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99" name="Google Shape;1299;p56"/>
          <p:cNvCxnSpPr/>
          <p:nvPr/>
        </p:nvCxnSpPr>
        <p:spPr>
          <a:xfrm flipH="1" rot="10800000">
            <a:off x="803050" y="529675"/>
            <a:ext cx="829500" cy="74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00" name="Google Shape;1300;p56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01" name="Google Shape;1301;p56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302" name="Google Shape;1302;p56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56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56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56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56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56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08" name="Google Shape;1308;p56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309" name="Google Shape;1309;p5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5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5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5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3" name="Google Shape;1313;p56"/>
          <p:cNvSpPr/>
          <p:nvPr/>
        </p:nvSpPr>
        <p:spPr>
          <a:xfrm flipH="1">
            <a:off x="3166281" y="497632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4" name="Google Shape;1314;p56"/>
          <p:cNvSpPr/>
          <p:nvPr/>
        </p:nvSpPr>
        <p:spPr>
          <a:xfrm flipH="1">
            <a:off x="3164039" y="495100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" name="Google Shape;1315;p56"/>
          <p:cNvSpPr/>
          <p:nvPr/>
        </p:nvSpPr>
        <p:spPr>
          <a:xfrm flipH="1">
            <a:off x="3202780" y="534134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6" name="Google Shape;1316;p56"/>
          <p:cNvSpPr/>
          <p:nvPr/>
        </p:nvSpPr>
        <p:spPr>
          <a:xfrm flipH="1">
            <a:off x="3200525" y="531602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7" name="Google Shape;1317;p56"/>
          <p:cNvSpPr/>
          <p:nvPr/>
        </p:nvSpPr>
        <p:spPr>
          <a:xfrm flipH="1">
            <a:off x="3242641" y="573709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8" name="Google Shape;1318;p56"/>
          <p:cNvSpPr/>
          <p:nvPr/>
        </p:nvSpPr>
        <p:spPr>
          <a:xfrm flipH="1">
            <a:off x="3240109" y="571467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19" name="Google Shape;1319;p56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320" name="Google Shape;1320;p5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5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2" name="Google Shape;1322;p5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3" name="Google Shape;1323;p56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324" name="Google Shape;1324;p5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5" name="Google Shape;1325;p5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6" name="Google Shape;1326;p5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27" name="Google Shape;1327;p56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328" name="Google Shape;1328;p5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9" name="Google Shape;1329;p5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0" name="Google Shape;1330;p5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331" name="Google Shape;1331;p56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32" name="Google Shape;1332;p56"/>
          <p:cNvCxnSpPr/>
          <p:nvPr/>
        </p:nvCxnSpPr>
        <p:spPr>
          <a:xfrm flipH="1" rot="10800000">
            <a:off x="0" y="4220425"/>
            <a:ext cx="791400" cy="83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33" name="Google Shape;1333;p56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334" name="Google Shape;1334;p56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56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56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56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56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56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0" name="Google Shape;1340;p56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341" name="Google Shape;1341;p56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56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56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56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45" name="Google Shape;1345;p56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346" name="Google Shape;1346;p56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56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56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56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0" name="Google Shape;1350;p56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351" name="Google Shape;1351;p5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5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5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4" name="Google Shape;1354;p56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355" name="Google Shape;1355;p5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5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5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7"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57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1360" name="Google Shape;1360;p57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1" name="Google Shape;1361;p57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62" name="Google Shape;1362;p57"/>
          <p:cNvCxnSpPr/>
          <p:nvPr/>
        </p:nvCxnSpPr>
        <p:spPr>
          <a:xfrm flipH="1" rot="10800000">
            <a:off x="0" y="274188"/>
            <a:ext cx="582600" cy="65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63" name="Google Shape;1363;p57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364" name="Google Shape;1364;p5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5" name="Google Shape;1365;p5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6" name="Google Shape;1366;p5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7" name="Google Shape;1367;p5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68" name="Google Shape;1368;p57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369" name="Google Shape;1369;p5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5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5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5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5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5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75" name="Google Shape;1375;p57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376" name="Google Shape;1376;p5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5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5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379" name="Google Shape;1379;p57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380" name="Google Shape;1380;p57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381" name="Google Shape;1381;p57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57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57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57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57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57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87" name="Google Shape;1387;p57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388" name="Google Shape;1388;p57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57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57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57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92" name="Google Shape;1392;p57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393" name="Google Shape;1393;p5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5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5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8"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97" name="Google Shape;1397;p58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8" name="Google Shape;1398;p58"/>
          <p:cNvCxnSpPr/>
          <p:nvPr/>
        </p:nvCxnSpPr>
        <p:spPr>
          <a:xfrm flipH="1" rot="-5400000">
            <a:off x="7181408" y="2082400"/>
            <a:ext cx="1342200" cy="3153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99" name="Google Shape;1399;p58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0" name="Google Shape;1400;p58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01" name="Google Shape;1401;p58"/>
          <p:cNvGrpSpPr/>
          <p:nvPr/>
        </p:nvGrpSpPr>
        <p:grpSpPr>
          <a:xfrm flipH="1" rot="5400000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402" name="Google Shape;1402;p5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5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5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5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5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5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08" name="Google Shape;1408;p58"/>
          <p:cNvGrpSpPr/>
          <p:nvPr/>
        </p:nvGrpSpPr>
        <p:grpSpPr>
          <a:xfrm flipH="1" rot="5400000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409" name="Google Shape;1409;p5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5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5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5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3" name="Google Shape;1413;p58"/>
          <p:cNvGrpSpPr/>
          <p:nvPr/>
        </p:nvGrpSpPr>
        <p:grpSpPr>
          <a:xfrm flipH="1" rot="5400000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414" name="Google Shape;1414;p5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5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5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5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8" name="Google Shape;1418;p58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419" name="Google Shape;1419;p5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5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5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5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5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5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25" name="Google Shape;1425;p58"/>
          <p:cNvGrpSpPr/>
          <p:nvPr/>
        </p:nvGrpSpPr>
        <p:grpSpPr>
          <a:xfrm flipH="1" rot="5400000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426" name="Google Shape;1426;p5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5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5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1429" name="Google Shape;1429;p58"/>
          <p:cNvCxnSpPr/>
          <p:nvPr/>
        </p:nvCxnSpPr>
        <p:spPr>
          <a:xfrm flipH="1" rot="5400000">
            <a:off x="740850" y="2598325"/>
            <a:ext cx="1672500" cy="126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0" name="Google Shape;1430;p58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1" name="Google Shape;1431;p58"/>
          <p:cNvCxnSpPr/>
          <p:nvPr/>
        </p:nvCxnSpPr>
        <p:spPr>
          <a:xfrm flipH="1" rot="5400000">
            <a:off x="1105775" y="4151250"/>
            <a:ext cx="796500" cy="1188000"/>
          </a:xfrm>
          <a:prstGeom prst="straightConnector1">
            <a:avLst/>
          </a:prstGeom>
          <a:noFill/>
          <a:ln cap="flat" cmpd="sng" w="9525">
            <a:solidFill>
              <a:srgbClr val="1A2E35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32" name="Google Shape;1432;p58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433" name="Google Shape;1433;p58"/>
            <p:cNvSpPr/>
            <p:nvPr/>
          </p:nvSpPr>
          <p:spPr>
            <a:xfrm>
              <a:off x="8068750" y="892875"/>
              <a:ext cx="572875" cy="572325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58"/>
            <p:cNvSpPr/>
            <p:nvPr/>
          </p:nvSpPr>
          <p:spPr>
            <a:xfrm>
              <a:off x="8064275" y="887850"/>
              <a:ext cx="581800" cy="582350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58"/>
            <p:cNvSpPr/>
            <p:nvPr/>
          </p:nvSpPr>
          <p:spPr>
            <a:xfrm>
              <a:off x="8141175" y="965325"/>
              <a:ext cx="428000" cy="427425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58"/>
            <p:cNvSpPr/>
            <p:nvPr/>
          </p:nvSpPr>
          <p:spPr>
            <a:xfrm>
              <a:off x="8136725" y="960300"/>
              <a:ext cx="436925" cy="437475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58"/>
            <p:cNvSpPr/>
            <p:nvPr/>
          </p:nvSpPr>
          <p:spPr>
            <a:xfrm>
              <a:off x="8219750" y="1043875"/>
              <a:ext cx="270300" cy="270300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58"/>
            <p:cNvSpPr/>
            <p:nvPr/>
          </p:nvSpPr>
          <p:spPr>
            <a:xfrm>
              <a:off x="8215300" y="1039425"/>
              <a:ext cx="279775" cy="279225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39" name="Google Shape;1439;p58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440" name="Google Shape;1440;p58"/>
            <p:cNvSpPr/>
            <p:nvPr/>
          </p:nvSpPr>
          <p:spPr>
            <a:xfrm>
              <a:off x="7358075" y="321275"/>
              <a:ext cx="282550" cy="282550"/>
            </a:xfrm>
            <a:custGeom>
              <a:rect b="b" l="l" r="r" t="t"/>
              <a:pathLst>
                <a:path extrusionOk="0" h="11302" w="11302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58"/>
            <p:cNvSpPr/>
            <p:nvPr/>
          </p:nvSpPr>
          <p:spPr>
            <a:xfrm>
              <a:off x="7353050" y="316275"/>
              <a:ext cx="292025" cy="292575"/>
            </a:xfrm>
            <a:custGeom>
              <a:rect b="b" l="l" r="r" t="t"/>
              <a:pathLst>
                <a:path extrusionOk="0" h="11703" w="11681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58"/>
            <p:cNvSpPr/>
            <p:nvPr/>
          </p:nvSpPr>
          <p:spPr>
            <a:xfrm>
              <a:off x="7419925" y="383125"/>
              <a:ext cx="158275" cy="158300"/>
            </a:xfrm>
            <a:custGeom>
              <a:rect b="b" l="l" r="r" t="t"/>
              <a:pathLst>
                <a:path extrusionOk="0" h="6332" w="6331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58"/>
            <p:cNvSpPr/>
            <p:nvPr/>
          </p:nvSpPr>
          <p:spPr>
            <a:xfrm>
              <a:off x="7415475" y="378675"/>
              <a:ext cx="167750" cy="167775"/>
            </a:xfrm>
            <a:custGeom>
              <a:rect b="b" l="l" r="r" t="t"/>
              <a:pathLst>
                <a:path extrusionOk="0" h="6711" w="671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44" name="Google Shape;1444;p58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445" name="Google Shape;1445;p58"/>
            <p:cNvSpPr/>
            <p:nvPr/>
          </p:nvSpPr>
          <p:spPr>
            <a:xfrm>
              <a:off x="8796750" y="326300"/>
              <a:ext cx="166100" cy="165525"/>
            </a:xfrm>
            <a:custGeom>
              <a:rect b="b" l="l" r="r" t="t"/>
              <a:pathLst>
                <a:path extrusionOk="0" h="6621" w="6644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58"/>
            <p:cNvSpPr/>
            <p:nvPr/>
          </p:nvSpPr>
          <p:spPr>
            <a:xfrm>
              <a:off x="8792300" y="321275"/>
              <a:ext cx="175000" cy="175000"/>
            </a:xfrm>
            <a:custGeom>
              <a:rect b="b" l="l" r="r" t="t"/>
              <a:pathLst>
                <a:path extrusionOk="0" h="7000" w="700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58"/>
            <p:cNvSpPr/>
            <p:nvPr/>
          </p:nvSpPr>
          <p:spPr>
            <a:xfrm>
              <a:off x="8833525" y="362525"/>
              <a:ext cx="92550" cy="93075"/>
            </a:xfrm>
            <a:custGeom>
              <a:rect b="b" l="l" r="r" t="t"/>
              <a:pathLst>
                <a:path extrusionOk="0" h="3723" w="3702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58"/>
            <p:cNvSpPr/>
            <p:nvPr/>
          </p:nvSpPr>
          <p:spPr>
            <a:xfrm>
              <a:off x="8828525" y="358050"/>
              <a:ext cx="102550" cy="102000"/>
            </a:xfrm>
            <a:custGeom>
              <a:rect b="b" l="l" r="r" t="t"/>
              <a:pathLst>
                <a:path extrusionOk="0" h="4080" w="4102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49" name="Google Shape;1449;p58"/>
          <p:cNvSpPr/>
          <p:nvPr/>
        </p:nvSpPr>
        <p:spPr>
          <a:xfrm rot="5400000">
            <a:off x="1377117" y="1688743"/>
            <a:ext cx="288614" cy="288337"/>
          </a:xfrm>
          <a:custGeom>
            <a:rect b="b" l="l" r="r" t="t"/>
            <a:pathLst>
              <a:path extrusionOk="0" h="22893" w="22915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0" name="Google Shape;1450;p58"/>
          <p:cNvSpPr/>
          <p:nvPr/>
        </p:nvSpPr>
        <p:spPr>
          <a:xfrm rot="5400000">
            <a:off x="1374876" y="1686211"/>
            <a:ext cx="293111" cy="293388"/>
          </a:xfrm>
          <a:custGeom>
            <a:rect b="b" l="l" r="r" t="t"/>
            <a:pathLst>
              <a:path extrusionOk="0" h="23294" w="23272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1" name="Google Shape;1451;p58"/>
          <p:cNvSpPr/>
          <p:nvPr/>
        </p:nvSpPr>
        <p:spPr>
          <a:xfrm rot="5400000">
            <a:off x="1413610" y="1725239"/>
            <a:ext cx="215626" cy="215337"/>
          </a:xfrm>
          <a:custGeom>
            <a:rect b="b" l="l" r="r" t="t"/>
            <a:pathLst>
              <a:path extrusionOk="0" h="17097" w="1712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2" name="Google Shape;1452;p58"/>
          <p:cNvSpPr/>
          <p:nvPr/>
        </p:nvSpPr>
        <p:spPr>
          <a:xfrm rot="5400000">
            <a:off x="1411362" y="1722714"/>
            <a:ext cx="220123" cy="220400"/>
          </a:xfrm>
          <a:custGeom>
            <a:rect b="b" l="l" r="r" t="t"/>
            <a:pathLst>
              <a:path extrusionOk="0" h="17499" w="17477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3" name="Google Shape;1453;p58"/>
          <p:cNvSpPr/>
          <p:nvPr/>
        </p:nvSpPr>
        <p:spPr>
          <a:xfrm rot="5400000">
            <a:off x="1453339" y="1764682"/>
            <a:ext cx="136177" cy="136177"/>
          </a:xfrm>
          <a:custGeom>
            <a:rect b="b" l="l" r="r" t="t"/>
            <a:pathLst>
              <a:path extrusionOk="0" h="10812" w="10812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4" name="Google Shape;1454;p58"/>
          <p:cNvSpPr/>
          <p:nvPr/>
        </p:nvSpPr>
        <p:spPr>
          <a:xfrm rot="5400000">
            <a:off x="1450946" y="1762579"/>
            <a:ext cx="140951" cy="140674"/>
          </a:xfrm>
          <a:custGeom>
            <a:rect b="b" l="l" r="r" t="t"/>
            <a:pathLst>
              <a:path extrusionOk="0" h="11169" w="11191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55" name="Google Shape;1455;p58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456" name="Google Shape;1456;p5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5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5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9" name="Google Shape;1459;p58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460" name="Google Shape;1460;p5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5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5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63" name="Google Shape;1463;p58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464" name="Google Shape;1464;p5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5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5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9">
    <p:spTree>
      <p:nvGrpSpPr>
        <p:cNvPr id="1467" name="Shape 1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8" name="Google Shape;1468;p59"/>
          <p:cNvGrpSpPr/>
          <p:nvPr/>
        </p:nvGrpSpPr>
        <p:grpSpPr>
          <a:xfrm>
            <a:off x="261711" y="-1158"/>
            <a:ext cx="8550327" cy="3981600"/>
            <a:chOff x="261711" y="-1158"/>
            <a:chExt cx="8550327" cy="3981600"/>
          </a:xfrm>
        </p:grpSpPr>
        <p:cxnSp>
          <p:nvCxnSpPr>
            <p:cNvPr id="1469" name="Google Shape;1469;p59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70" name="Google Shape;1470;p59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471" name="Google Shape;1471;p59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472" name="Google Shape;1472;p5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3" name="Google Shape;1473;p5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4" name="Google Shape;1474;p5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5" name="Google Shape;1475;p5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76" name="Google Shape;1476;p59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477" name="Google Shape;1477;p5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8" name="Google Shape;1478;p5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79" name="Google Shape;1479;p5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0" name="Google Shape;1480;p5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81" name="Google Shape;1481;p59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482" name="Google Shape;1482;p5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3" name="Google Shape;1483;p5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4" name="Google Shape;1484;p5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5" name="Google Shape;1485;p5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6" name="Google Shape;1486;p5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87" name="Google Shape;1487;p5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20">
    <p:spTree>
      <p:nvGrpSpPr>
        <p:cNvPr id="1488" name="Shape 1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9" name="Google Shape;1489;p60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490" name="Google Shape;1490;p60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491" name="Google Shape;1491;p60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492" name="Google Shape;1492;p6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3" name="Google Shape;1493;p6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4" name="Google Shape;1494;p6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5" name="Google Shape;1495;p6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6" name="Google Shape;1496;p6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97" name="Google Shape;1497;p6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498" name="Google Shape;1498;p60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499" name="Google Shape;1499;p6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0" name="Google Shape;1500;p6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1" name="Google Shape;1501;p6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2" name="Google Shape;1502;p6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03" name="Google Shape;1503;p60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504" name="Google Shape;1504;p6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5" name="Google Shape;1505;p6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6" name="Google Shape;1506;p6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07" name="Google Shape;1507;p6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08" name="Google Shape;1508;p60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09" name="Google Shape;1509;p60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510" name="Google Shape;1510;p6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1" name="Google Shape;1511;p6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2" name="Google Shape;1512;p6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3" name="Google Shape;1513;p6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4" name="Google Shape;1514;p6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5" name="Google Shape;1515;p6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16" name="Google Shape;1516;p60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517" name="Google Shape;1517;p6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8" name="Google Shape;1518;p6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19" name="Google Shape;1519;p6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0" name="Google Shape;1520;p6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21" name="Google Shape;1521;p60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522" name="Google Shape;1522;p6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3" name="Google Shape;1523;p6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4" name="Google Shape;1524;p6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5" name="Google Shape;1525;p6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26" name="Google Shape;1526;p60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527" name="Google Shape;1527;p6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8" name="Google Shape;1528;p6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29" name="Google Shape;1529;p6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0" name="Google Shape;1530;p60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531" name="Google Shape;1531;p6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2" name="Google Shape;1532;p6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3" name="Google Shape;1533;p6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4" name="Google Shape;1534;p60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535" name="Google Shape;1535;p6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6" name="Google Shape;1536;p6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37" name="Google Shape;1537;p6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38" name="Google Shape;1538;p60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539" name="Google Shape;1539;p6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0" name="Google Shape;1540;p6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41" name="Google Shape;1541;p6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42" name="Google Shape;1542;p60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43" name="Google Shape;1543;p60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44" name="Google Shape;1544;p60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60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60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60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21">
    <p:spTree>
      <p:nvGrpSpPr>
        <p:cNvPr id="1548" name="Shape 1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9" name="Google Shape;1549;p61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550" name="Google Shape;1550;p61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1" name="Google Shape;1551;p61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2" name="Google Shape;1552;p61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53" name="Google Shape;1553;p61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54" name="Google Shape;1554;p61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555" name="Google Shape;1555;p6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6" name="Google Shape;1556;p6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7" name="Google Shape;1557;p6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8" name="Google Shape;1558;p6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59" name="Google Shape;1559;p6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0" name="Google Shape;1560;p6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1" name="Google Shape;1561;p61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562" name="Google Shape;1562;p6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3" name="Google Shape;1563;p6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4" name="Google Shape;1564;p6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5" name="Google Shape;1565;p6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66" name="Google Shape;1566;p61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567" name="Google Shape;1567;p6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8" name="Google Shape;1568;p6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69" name="Google Shape;1569;p6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0" name="Google Shape;1570;p6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71" name="Google Shape;1571;p61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572" name="Google Shape;1572;p61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3" name="Google Shape;1573;p61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4" name="Google Shape;1574;p61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5" name="Google Shape;1575;p61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6" name="Google Shape;1576;p61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77" name="Google Shape;1577;p61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78" name="Google Shape;1578;p61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579" name="Google Shape;1579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0" name="Google Shape;1580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1" name="Google Shape;1581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582" name="Google Shape;1582;p61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83" name="Google Shape;1583;p61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584" name="Google Shape;1584;p61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585" name="Google Shape;1585;p61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586" name="Google Shape;1586;p6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7" name="Google Shape;1587;p6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8" name="Google Shape;1588;p6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89" name="Google Shape;1589;p6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0" name="Google Shape;1590;p6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1" name="Google Shape;1591;p6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2" name="Google Shape;1592;p61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593" name="Google Shape;1593;p6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4" name="Google Shape;1594;p6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5" name="Google Shape;1595;p6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6" name="Google Shape;1596;p6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597" name="Google Shape;1597;p61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598" name="Google Shape;1598;p6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599" name="Google Shape;1599;p6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0" name="Google Shape;1600;p6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01" name="Google Shape;1601;p6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02" name="Google Shape;1602;p61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61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61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61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61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61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08" name="Google Shape;1608;p61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09" name="Google Shape;1609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0" name="Google Shape;1610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1" name="Google Shape;1611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12" name="Google Shape;1612;p61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13" name="Google Shape;1613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4" name="Google Shape;1614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15" name="Google Shape;1615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22">
    <p:spTree>
      <p:nvGrpSpPr>
        <p:cNvPr id="1616" name="Shape 1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7" name="Google Shape;1617;p62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618" name="Google Shape;1618;p62"/>
            <p:cNvSpPr/>
            <p:nvPr/>
          </p:nvSpPr>
          <p:spPr>
            <a:xfrm>
              <a:off x="365750" y="1285025"/>
              <a:ext cx="6934275" cy="3315500"/>
            </a:xfrm>
            <a:custGeom>
              <a:rect b="b" l="l" r="r" t="t"/>
              <a:pathLst>
                <a:path extrusionOk="0" h="132620" w="277371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62"/>
            <p:cNvSpPr/>
            <p:nvPr/>
          </p:nvSpPr>
          <p:spPr>
            <a:xfrm>
              <a:off x="417100" y="1285575"/>
              <a:ext cx="6842700" cy="3314500"/>
            </a:xfrm>
            <a:custGeom>
              <a:rect b="b" l="l" r="r" t="t"/>
              <a:pathLst>
                <a:path extrusionOk="0" h="132580" w="273708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20" name="Google Shape;1620;p62"/>
          <p:cNvSpPr txBox="1"/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grpSp>
        <p:nvGrpSpPr>
          <p:cNvPr id="1621" name="Google Shape;1621;p62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622" name="Google Shape;1622;p62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23" name="Google Shape;1623;p62"/>
            <p:cNvCxnSpPr/>
            <p:nvPr/>
          </p:nvCxnSpPr>
          <p:spPr>
            <a:xfrm flipH="1" rot="10800000">
              <a:off x="1562083" y="4492325"/>
              <a:ext cx="1342200" cy="3153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24" name="Google Shape;1624;p62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25" name="Google Shape;1625;p62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26" name="Google Shape;1626;p62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627" name="Google Shape;1627;p6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8" name="Google Shape;1628;p6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29" name="Google Shape;1629;p6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0" name="Google Shape;1630;p6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1" name="Google Shape;1631;p6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2" name="Google Shape;1632;p6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3" name="Google Shape;1633;p62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634" name="Google Shape;1634;p6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5" name="Google Shape;1635;p6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6" name="Google Shape;1636;p6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37" name="Google Shape;1637;p6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38" name="Google Shape;1638;p62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639" name="Google Shape;1639;p6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0" name="Google Shape;1640;p6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1" name="Google Shape;1641;p6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2" name="Google Shape;1642;p6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43" name="Google Shape;1643;p62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644" name="Google Shape;1644;p62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5" name="Google Shape;1645;p62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6" name="Google Shape;1646;p62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7" name="Google Shape;1647;p62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8" name="Google Shape;1648;p62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49" name="Google Shape;1649;p62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50" name="Google Shape;1650;p62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651" name="Google Shape;1651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2" name="Google Shape;1652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3" name="Google Shape;1653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654" name="Google Shape;1654;p62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55" name="Google Shape;1655;p62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656" name="Google Shape;1656;p62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57" name="Google Shape;1657;p62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658" name="Google Shape;1658;p6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59" name="Google Shape;1659;p6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0" name="Google Shape;1660;p6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1" name="Google Shape;1661;p6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2" name="Google Shape;1662;p6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3" name="Google Shape;1663;p6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4" name="Google Shape;1664;p62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665" name="Google Shape;1665;p6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6" name="Google Shape;1666;p6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7" name="Google Shape;1667;p6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68" name="Google Shape;1668;p6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69" name="Google Shape;1669;p62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670" name="Google Shape;1670;p6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1" name="Google Shape;1671;p6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2" name="Google Shape;1672;p6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3" name="Google Shape;1673;p6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1674" name="Google Shape;1674;p62"/>
            <p:cNvSpPr/>
            <p:nvPr/>
          </p:nvSpPr>
          <p:spPr>
            <a:xfrm>
              <a:off x="5829305" y="68707"/>
              <a:ext cx="288614" cy="288337"/>
            </a:xfrm>
            <a:custGeom>
              <a:rect b="b" l="l" r="r" t="t"/>
              <a:pathLst>
                <a:path extrusionOk="0" h="22893" w="22915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62"/>
            <p:cNvSpPr/>
            <p:nvPr/>
          </p:nvSpPr>
          <p:spPr>
            <a:xfrm>
              <a:off x="5827050" y="66175"/>
              <a:ext cx="293111" cy="293388"/>
            </a:xfrm>
            <a:custGeom>
              <a:rect b="b" l="l" r="r" t="t"/>
              <a:pathLst>
                <a:path extrusionOk="0" h="23294" w="23272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62"/>
            <p:cNvSpPr/>
            <p:nvPr/>
          </p:nvSpPr>
          <p:spPr>
            <a:xfrm>
              <a:off x="5865794" y="105209"/>
              <a:ext cx="215626" cy="215337"/>
            </a:xfrm>
            <a:custGeom>
              <a:rect b="b" l="l" r="r" t="t"/>
              <a:pathLst>
                <a:path extrusionOk="0" h="17097" w="1712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62"/>
            <p:cNvSpPr/>
            <p:nvPr/>
          </p:nvSpPr>
          <p:spPr>
            <a:xfrm>
              <a:off x="5863552" y="102677"/>
              <a:ext cx="220123" cy="220400"/>
            </a:xfrm>
            <a:custGeom>
              <a:rect b="b" l="l" r="r" t="t"/>
              <a:pathLst>
                <a:path extrusionOk="0" h="17499" w="17477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62"/>
            <p:cNvSpPr/>
            <p:nvPr/>
          </p:nvSpPr>
          <p:spPr>
            <a:xfrm>
              <a:off x="5905382" y="144784"/>
              <a:ext cx="136177" cy="136177"/>
            </a:xfrm>
            <a:custGeom>
              <a:rect b="b" l="l" r="r" t="t"/>
              <a:pathLst>
                <a:path extrusionOk="0" h="10812" w="10812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62"/>
            <p:cNvSpPr/>
            <p:nvPr/>
          </p:nvSpPr>
          <p:spPr>
            <a:xfrm>
              <a:off x="5903140" y="142542"/>
              <a:ext cx="140951" cy="140674"/>
            </a:xfrm>
            <a:custGeom>
              <a:rect b="b" l="l" r="r" t="t"/>
              <a:pathLst>
                <a:path extrusionOk="0" h="11169" w="11191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1680" name="Google Shape;1680;p62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681" name="Google Shape;1681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2" name="Google Shape;1682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3" name="Google Shape;1683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684" name="Google Shape;1684;p62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685" name="Google Shape;1685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6" name="Google Shape;1686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7" name="Google Shape;1687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688" name="Google Shape;1688;p62"/>
          <p:cNvSpPr txBox="1"/>
          <p:nvPr>
            <p:ph idx="1" type="subTitle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3">
    <p:spTree>
      <p:nvGrpSpPr>
        <p:cNvPr id="1689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p63"/>
          <p:cNvSpPr txBox="1"/>
          <p:nvPr>
            <p:ph idx="1" type="body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691" name="Google Shape;1691;p63"/>
          <p:cNvSpPr txBox="1"/>
          <p:nvPr>
            <p:ph idx="2" type="body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2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  <p:sp>
        <p:nvSpPr>
          <p:cNvPr id="1692" name="Google Shape;1692;p63"/>
          <p:cNvSpPr txBox="1"/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693" name="Google Shape;1693;p6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94" name="Google Shape;1694;p6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695" name="Google Shape;1695;p6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96" name="Google Shape;1696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7" name="Google Shape;1697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8" name="Google Shape;1698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9" name="Google Shape;1699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0" name="Google Shape;1700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1" name="Google Shape;1701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02" name="Google Shape;1702;p6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703" name="Google Shape;1703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4" name="Google Shape;1704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5" name="Google Shape;1705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6" name="Google Shape;1706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07" name="Google Shape;1707;p6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708" name="Google Shape;1708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9" name="Google Shape;1709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0" name="Google Shape;1710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1" name="Google Shape;1711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12" name="Google Shape;1712;p6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grpSp>
          <p:nvGrpSpPr>
            <p:cNvPr id="1713" name="Google Shape;1713;p6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714" name="Google Shape;1714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rect b="b" l="l" r="r" t="t"/>
                <a:pathLst>
                  <a:path extrusionOk="0" h="22893" w="22915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5" name="Google Shape;1715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rect b="b" l="l" r="r" t="t"/>
                <a:pathLst>
                  <a:path extrusionOk="0" h="23294" w="23272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6" name="Google Shape;1716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rect b="b" l="l" r="r" t="t"/>
                <a:pathLst>
                  <a:path extrusionOk="0" h="17097" w="1712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7" name="Google Shape;1717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rect b="b" l="l" r="r" t="t"/>
                <a:pathLst>
                  <a:path extrusionOk="0" h="17499" w="17477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8" name="Google Shape;1718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rect b="b" l="l" r="r" t="t"/>
                <a:pathLst>
                  <a:path extrusionOk="0" h="10812" w="10812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9" name="Google Shape;1719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rect b="b" l="l" r="r" t="t"/>
                <a:pathLst>
                  <a:path extrusionOk="0" h="11169" w="11191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20" name="Google Shape;1720;p6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721" name="Google Shape;1721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rect b="b" l="l" r="r" t="t"/>
                <a:pathLst>
                  <a:path extrusionOk="0" h="11302" w="11302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2" name="Google Shape;1722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rect b="b" l="l" r="r" t="t"/>
                <a:pathLst>
                  <a:path extrusionOk="0" h="11703" w="11681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3" name="Google Shape;1723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rect b="b" l="l" r="r" t="t"/>
                <a:pathLst>
                  <a:path extrusionOk="0" h="6332" w="6331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4" name="Google Shape;1724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rect b="b" l="l" r="r" t="t"/>
                <a:pathLst>
                  <a:path extrusionOk="0" h="6711" w="671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25" name="Google Shape;1725;p6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726" name="Google Shape;1726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rect b="b" l="l" r="r" t="t"/>
                <a:pathLst>
                  <a:path extrusionOk="0" h="6621" w="6644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7" name="Google Shape;1727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rect b="b" l="l" r="r" t="t"/>
                <a:pathLst>
                  <a:path extrusionOk="0" h="7000" w="700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8" name="Google Shape;1728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rect b="b" l="l" r="r" t="t"/>
                <a:pathLst>
                  <a:path extrusionOk="0" h="3723" w="3702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9" name="Google Shape;1729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rect b="b" l="l" r="r" t="t"/>
                <a:pathLst>
                  <a:path extrusionOk="0" h="4080" w="4102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30" name="Google Shape;1730;p6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731" name="Google Shape;1731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2" name="Google Shape;1732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3" name="Google Shape;1733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34" name="Google Shape;1734;p6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735" name="Google Shape;1735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6" name="Google Shape;1736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7" name="Google Shape;1737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38" name="Google Shape;1738;p6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739" name="Google Shape;1739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0" name="Google Shape;1740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1" name="Google Shape;1741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1742" name="Google Shape;1742;p6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743" name="Google Shape;1743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4" name="Google Shape;1744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45" name="Google Shape;1745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46" name="Google Shape;1746;p6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47" name="Google Shape;1747;p6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748" name="Google Shape;1748;p6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6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6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6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Page">
  <p:cSld name="1_Title Page">
    <p:spTree>
      <p:nvGrpSpPr>
        <p:cNvPr id="1758" name="Shape 17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Page">
  <p:cSld name="3_Title Page">
    <p:spTree>
      <p:nvGrpSpPr>
        <p:cNvPr id="1759" name="Shape 1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0" name="Google Shape;1760;p66"/>
          <p:cNvSpPr/>
          <p:nvPr>
            <p:ph idx="2" type="pic"/>
          </p:nvPr>
        </p:nvSpPr>
        <p:spPr>
          <a:xfrm>
            <a:off x="5448129" y="1183230"/>
            <a:ext cx="1728900" cy="1728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Page">
  <p:cSld name="8_Title Page">
    <p:spTree>
      <p:nvGrpSpPr>
        <p:cNvPr id="176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p67"/>
          <p:cNvSpPr/>
          <p:nvPr>
            <p:ph idx="2" type="pic"/>
          </p:nvPr>
        </p:nvSpPr>
        <p:spPr>
          <a:xfrm>
            <a:off x="441288" y="441287"/>
            <a:ext cx="4130700" cy="43317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_Title Page">
  <p:cSld name="9_Title Page">
    <p:spTree>
      <p:nvGrpSpPr>
        <p:cNvPr id="1763" name="Shape 1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4" name="Google Shape;1764;p68"/>
          <p:cNvSpPr/>
          <p:nvPr>
            <p:ph idx="2" type="pic"/>
          </p:nvPr>
        </p:nvSpPr>
        <p:spPr>
          <a:xfrm>
            <a:off x="4421981" y="441287"/>
            <a:ext cx="4280700" cy="4702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_Title Page">
  <p:cSld name="10_Title Page">
    <p:spTree>
      <p:nvGrpSpPr>
        <p:cNvPr id="1765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p69"/>
          <p:cNvSpPr/>
          <p:nvPr>
            <p:ph idx="2" type="pic"/>
          </p:nvPr>
        </p:nvSpPr>
        <p:spPr>
          <a:xfrm>
            <a:off x="3374573" y="1"/>
            <a:ext cx="5769600" cy="1727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_Title Page">
  <p:cSld name="11_Title Page">
    <p:spTree>
      <p:nvGrpSpPr>
        <p:cNvPr id="1767" name="Shape 1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" name="Google Shape;1768;p70"/>
          <p:cNvSpPr/>
          <p:nvPr>
            <p:ph idx="2" type="pic"/>
          </p:nvPr>
        </p:nvSpPr>
        <p:spPr>
          <a:xfrm>
            <a:off x="2806682" y="1660808"/>
            <a:ext cx="1365900" cy="136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69" name="Google Shape;1769;p70"/>
          <p:cNvSpPr/>
          <p:nvPr>
            <p:ph idx="3" type="pic"/>
          </p:nvPr>
        </p:nvSpPr>
        <p:spPr>
          <a:xfrm>
            <a:off x="4968595" y="1660808"/>
            <a:ext cx="1365900" cy="136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70" name="Google Shape;1770;p70"/>
          <p:cNvSpPr/>
          <p:nvPr>
            <p:ph idx="4" type="pic"/>
          </p:nvPr>
        </p:nvSpPr>
        <p:spPr>
          <a:xfrm>
            <a:off x="7130508" y="1660808"/>
            <a:ext cx="1365900" cy="1365900"/>
          </a:xfrm>
          <a:prstGeom prst="rect">
            <a:avLst/>
          </a:prstGeom>
          <a:noFill/>
          <a:ln>
            <a:noFill/>
          </a:ln>
        </p:spPr>
      </p:sp>
      <p:sp>
        <p:nvSpPr>
          <p:cNvPr id="1771" name="Google Shape;1771;p70"/>
          <p:cNvSpPr/>
          <p:nvPr>
            <p:ph idx="5" type="pic"/>
          </p:nvPr>
        </p:nvSpPr>
        <p:spPr>
          <a:xfrm>
            <a:off x="644770" y="1660808"/>
            <a:ext cx="1365900" cy="1365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_Title Page">
  <p:cSld name="12_Title Page">
    <p:spTree>
      <p:nvGrpSpPr>
        <p:cNvPr id="1772" name="Shape 1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3" name="Google Shape;1773;p71"/>
          <p:cNvSpPr/>
          <p:nvPr>
            <p:ph idx="2" type="pic"/>
          </p:nvPr>
        </p:nvSpPr>
        <p:spPr>
          <a:xfrm>
            <a:off x="441286" y="441287"/>
            <a:ext cx="4130700" cy="4260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_Title Page">
  <p:cSld name="13_Title Page">
    <p:spTree>
      <p:nvGrpSpPr>
        <p:cNvPr id="1774" name="Shape 1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" name="Google Shape;1775;p72"/>
          <p:cNvSpPr/>
          <p:nvPr>
            <p:ph idx="2" type="pic"/>
          </p:nvPr>
        </p:nvSpPr>
        <p:spPr>
          <a:xfrm>
            <a:off x="3301300" y="441287"/>
            <a:ext cx="2541300" cy="2442000"/>
          </a:xfrm>
          <a:prstGeom prst="rect">
            <a:avLst/>
          </a:prstGeom>
          <a:noFill/>
          <a:ln>
            <a:noFill/>
          </a:ln>
        </p:spPr>
      </p:sp>
      <p:sp>
        <p:nvSpPr>
          <p:cNvPr id="1776" name="Google Shape;1776;p72"/>
          <p:cNvSpPr/>
          <p:nvPr>
            <p:ph idx="3" type="pic"/>
          </p:nvPr>
        </p:nvSpPr>
        <p:spPr>
          <a:xfrm>
            <a:off x="6161314" y="441287"/>
            <a:ext cx="2541300" cy="2442000"/>
          </a:xfrm>
          <a:prstGeom prst="rect">
            <a:avLst/>
          </a:prstGeom>
          <a:noFill/>
          <a:ln>
            <a:noFill/>
          </a:ln>
        </p:spPr>
      </p:sp>
      <p:sp>
        <p:nvSpPr>
          <p:cNvPr id="1777" name="Google Shape;1777;p72"/>
          <p:cNvSpPr/>
          <p:nvPr>
            <p:ph idx="4" type="pic"/>
          </p:nvPr>
        </p:nvSpPr>
        <p:spPr>
          <a:xfrm>
            <a:off x="441286" y="441287"/>
            <a:ext cx="2541300" cy="2442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_Title Page">
  <p:cSld name="14_Title Page">
    <p:spTree>
      <p:nvGrpSpPr>
        <p:cNvPr id="1778" name="Shape 1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9" name="Google Shape;1779;p73"/>
          <p:cNvSpPr/>
          <p:nvPr>
            <p:ph idx="2" type="pic"/>
          </p:nvPr>
        </p:nvSpPr>
        <p:spPr>
          <a:xfrm>
            <a:off x="441287" y="441287"/>
            <a:ext cx="2959200" cy="2130600"/>
          </a:xfrm>
          <a:prstGeom prst="rect">
            <a:avLst/>
          </a:prstGeom>
          <a:noFill/>
          <a:ln>
            <a:noFill/>
          </a:ln>
        </p:spPr>
      </p:sp>
      <p:sp>
        <p:nvSpPr>
          <p:cNvPr id="1780" name="Google Shape;1780;p73"/>
          <p:cNvSpPr/>
          <p:nvPr>
            <p:ph idx="3" type="pic"/>
          </p:nvPr>
        </p:nvSpPr>
        <p:spPr>
          <a:xfrm>
            <a:off x="3400425" y="1571625"/>
            <a:ext cx="5299500" cy="31308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_Title Page">
  <p:cSld name="15_Title Page">
    <p:spTree>
      <p:nvGrpSpPr>
        <p:cNvPr id="1781" name="Shape 1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2" name="Google Shape;1782;p74"/>
          <p:cNvSpPr/>
          <p:nvPr>
            <p:ph idx="2" type="pic"/>
          </p:nvPr>
        </p:nvSpPr>
        <p:spPr>
          <a:xfrm>
            <a:off x="1" y="1089421"/>
            <a:ext cx="8702700" cy="3593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Page">
  <p:cSld name="16_Title Page"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4" name="Google Shape;1784;p7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785" name="Google Shape;1785;p75"/>
          <p:cNvSpPr/>
          <p:nvPr>
            <p:ph idx="3" type="pic"/>
          </p:nvPr>
        </p:nvSpPr>
        <p:spPr>
          <a:xfrm>
            <a:off x="1328058" y="441288"/>
            <a:ext cx="3244200" cy="242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Title Page">
  <p:cSld name="19_Title Page">
    <p:spTree>
      <p:nvGrpSpPr>
        <p:cNvPr id="1786" name="Shape 1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7" name="Google Shape;1787;p76"/>
          <p:cNvSpPr/>
          <p:nvPr>
            <p:ph idx="2" type="pic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88" name="Google Shape;1788;p76"/>
          <p:cNvSpPr/>
          <p:nvPr>
            <p:ph idx="3" type="pic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89" name="Google Shape;1789;p76"/>
          <p:cNvSpPr/>
          <p:nvPr>
            <p:ph idx="4" type="pic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0" name="Google Shape;1790;p76"/>
          <p:cNvSpPr/>
          <p:nvPr>
            <p:ph idx="5" type="pic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</p:sp>
      <p:sp>
        <p:nvSpPr>
          <p:cNvPr id="1791" name="Google Shape;1791;p76"/>
          <p:cNvSpPr/>
          <p:nvPr>
            <p:ph idx="6" type="pic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Title Page">
  <p:cSld name="23_Title Page">
    <p:spTree>
      <p:nvGrpSpPr>
        <p:cNvPr id="1792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p77"/>
          <p:cNvSpPr/>
          <p:nvPr>
            <p:ph idx="2" type="pic"/>
          </p:nvPr>
        </p:nvSpPr>
        <p:spPr>
          <a:xfrm>
            <a:off x="441287" y="441287"/>
            <a:ext cx="4130700" cy="4260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5_Title Page">
  <p:cSld name="25_Title Page">
    <p:spTree>
      <p:nvGrpSpPr>
        <p:cNvPr id="1794" name="Shape 1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5" name="Google Shape;1795;p78"/>
          <p:cNvSpPr/>
          <p:nvPr>
            <p:ph idx="2" type="pic"/>
          </p:nvPr>
        </p:nvSpPr>
        <p:spPr>
          <a:xfrm>
            <a:off x="3363389" y="857743"/>
            <a:ext cx="5117700" cy="3856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6_Title Page">
  <p:cSld name="26_Title Page">
    <p:spTree>
      <p:nvGrpSpPr>
        <p:cNvPr id="1796" name="Shape 1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7" name="Google Shape;1797;p79"/>
          <p:cNvSpPr/>
          <p:nvPr>
            <p:ph idx="2" type="pic"/>
          </p:nvPr>
        </p:nvSpPr>
        <p:spPr>
          <a:xfrm>
            <a:off x="968830" y="968831"/>
            <a:ext cx="3602100" cy="1602900"/>
          </a:xfrm>
          <a:prstGeom prst="rect">
            <a:avLst/>
          </a:prstGeom>
          <a:noFill/>
          <a:ln>
            <a:noFill/>
          </a:ln>
        </p:spPr>
      </p:sp>
      <p:sp>
        <p:nvSpPr>
          <p:cNvPr id="1798" name="Google Shape;1798;p79"/>
          <p:cNvSpPr/>
          <p:nvPr>
            <p:ph idx="3" type="pic"/>
          </p:nvPr>
        </p:nvSpPr>
        <p:spPr>
          <a:xfrm>
            <a:off x="4573088" y="2571750"/>
            <a:ext cx="3602100" cy="160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799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80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3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1" name="Google Shape;1801;p80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802" name="Google Shape;1802;p8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3" name="Google Shape;1803;p8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4" name="Google Shape;1804;p8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ckup4">
  <p:cSld name="Mockup4">
    <p:spTree>
      <p:nvGrpSpPr>
        <p:cNvPr id="1805" name="Shape 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Google Shape;1806;p81"/>
          <p:cNvSpPr/>
          <p:nvPr/>
        </p:nvSpPr>
        <p:spPr>
          <a:xfrm>
            <a:off x="0" y="0"/>
            <a:ext cx="4604700" cy="5143500"/>
          </a:xfrm>
          <a:prstGeom prst="rect">
            <a:avLst/>
          </a:prstGeom>
          <a:solidFill>
            <a:srgbClr val="2A273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7" name="Google Shape;1807;p81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1808" name="Google Shape;1808;p81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09" name="Google Shape;1809;p81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10" name="Google Shape;1810;p81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811" name="Google Shape;1811;p81"/>
          <p:cNvSpPr/>
          <p:nvPr>
            <p:ph idx="2" type="pic"/>
          </p:nvPr>
        </p:nvSpPr>
        <p:spPr>
          <a:xfrm>
            <a:off x="4212772" y="1709706"/>
            <a:ext cx="1392600" cy="23214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sp>
      <p:sp>
        <p:nvSpPr>
          <p:cNvPr id="1812" name="Google Shape;1812;p81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-US" sz="700" u="none" cap="none" strike="noStrik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b="0" i="0" sz="700" u="none" cap="none" strike="noStrike">
              <a:solidFill>
                <a:srgbClr val="000000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ative Image2">
  <p:cSld name="Creative Image2">
    <p:spTree>
      <p:nvGrpSpPr>
        <p:cNvPr id="1813" name="Shape 1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4" name="Google Shape;1814;p82"/>
          <p:cNvSpPr txBox="1"/>
          <p:nvPr/>
        </p:nvSpPr>
        <p:spPr>
          <a:xfrm>
            <a:off x="4477962" y="4804426"/>
            <a:ext cx="2382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50" spcFirstLastPara="1" rIns="68550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1" i="0" lang="en-US" sz="600" u="none" cap="none" strike="noStrike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‹#›</a:t>
            </a:fld>
            <a:endParaRPr b="1" i="0" sz="800" u="none" cap="none" strike="noStrike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1815" name="Google Shape;1815;p82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1816" name="Google Shape;1816;p82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17" name="Google Shape;1817;p82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1818" name="Google Shape;1818;p82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cap="flat" cmpd="sng" w="254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1819" name="Google Shape;1819;p82"/>
          <p:cNvSpPr/>
          <p:nvPr>
            <p:ph idx="2" type="pic"/>
          </p:nvPr>
        </p:nvSpPr>
        <p:spPr>
          <a:xfrm>
            <a:off x="3782786" y="1426742"/>
            <a:ext cx="1563900" cy="1690500"/>
          </a:xfrm>
          <a:prstGeom prst="parallelogram">
            <a:avLst>
              <a:gd fmla="val 25000" name="adj"/>
            </a:avLst>
          </a:prstGeom>
          <a:noFill/>
          <a:ln>
            <a:noFill/>
          </a:ln>
        </p:spPr>
      </p:sp>
      <p:sp>
        <p:nvSpPr>
          <p:cNvPr id="1820" name="Google Shape;1820;p82"/>
          <p:cNvSpPr/>
          <p:nvPr>
            <p:ph idx="3" type="pic"/>
          </p:nvPr>
        </p:nvSpPr>
        <p:spPr>
          <a:xfrm>
            <a:off x="1393372" y="1426742"/>
            <a:ext cx="1563900" cy="1690500"/>
          </a:xfrm>
          <a:prstGeom prst="parallelogram">
            <a:avLst>
              <a:gd fmla="val 25000" name="adj"/>
            </a:avLst>
          </a:prstGeom>
          <a:noFill/>
          <a:ln>
            <a:noFill/>
          </a:ln>
        </p:spPr>
      </p:sp>
      <p:sp>
        <p:nvSpPr>
          <p:cNvPr id="1821" name="Google Shape;1821;p82"/>
          <p:cNvSpPr/>
          <p:nvPr>
            <p:ph idx="4" type="pic"/>
          </p:nvPr>
        </p:nvSpPr>
        <p:spPr>
          <a:xfrm>
            <a:off x="6172201" y="1426742"/>
            <a:ext cx="1563900" cy="1690500"/>
          </a:xfrm>
          <a:prstGeom prst="parallelogram">
            <a:avLst>
              <a:gd fmla="val 25000" name="adj"/>
            </a:avLst>
          </a:prstGeom>
          <a:noFill/>
          <a:ln>
            <a:noFill/>
          </a:ln>
        </p:spPr>
      </p:sp>
      <p:sp>
        <p:nvSpPr>
          <p:cNvPr id="1822" name="Google Shape;1822;p82"/>
          <p:cNvSpPr txBox="1"/>
          <p:nvPr/>
        </p:nvSpPr>
        <p:spPr>
          <a:xfrm>
            <a:off x="3998083" y="150600"/>
            <a:ext cx="11979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-US" sz="700" u="none" cap="none" strike="noStrik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SPEEDY TICKET</a:t>
            </a:r>
            <a:endParaRPr b="0" i="0" sz="700" u="none" cap="none" strike="noStrike">
              <a:solidFill>
                <a:srgbClr val="000000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823" name="Google Shape;1823;p82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-US" sz="700" u="none" cap="none" strike="noStrike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b="0" i="0" sz="700" u="none" cap="none" strike="noStrike">
              <a:solidFill>
                <a:srgbClr val="000000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0_Title Page">
  <p:cSld name="20_Title Page">
    <p:spTree>
      <p:nvGrpSpPr>
        <p:cNvPr id="1824" name="Shape 1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5" name="Google Shape;1825;p83"/>
          <p:cNvSpPr/>
          <p:nvPr>
            <p:ph idx="2" type="pic"/>
          </p:nvPr>
        </p:nvSpPr>
        <p:spPr>
          <a:xfrm>
            <a:off x="567984" y="567984"/>
            <a:ext cx="2760900" cy="4007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Page 1">
  <p:cSld name="16_Title Page_1">
    <p:spTree>
      <p:nvGrpSpPr>
        <p:cNvPr id="1826" name="Shape 18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Image Holder 27">
  <p:cSld name="1_Image Holder 27">
    <p:spTree>
      <p:nvGrpSpPr>
        <p:cNvPr id="1827" name="Shape 1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8" name="Google Shape;1828;p85"/>
          <p:cNvSpPr txBox="1"/>
          <p:nvPr>
            <p:ph idx="11" type="ftr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300" lIns="36625" spcFirstLastPara="1" rIns="36625" wrap="square" tIns="183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29" name="Google Shape;1829;p85"/>
          <p:cNvSpPr txBox="1"/>
          <p:nvPr>
            <p:ph idx="12" type="sldNum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300" lIns="36625" spcFirstLastPara="1" rIns="36625" wrap="square" tIns="183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30" name="Google Shape;1830;p85"/>
          <p:cNvSpPr/>
          <p:nvPr>
            <p:ph idx="2" type="pic"/>
          </p:nvPr>
        </p:nvSpPr>
        <p:spPr>
          <a:xfrm>
            <a:off x="0" y="0"/>
            <a:ext cx="34968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</p:sp>
      <p:sp>
        <p:nvSpPr>
          <p:cNvPr id="1831" name="Google Shape;1831;p85"/>
          <p:cNvSpPr/>
          <p:nvPr>
            <p:ph idx="3" type="pic"/>
          </p:nvPr>
        </p:nvSpPr>
        <p:spPr>
          <a:xfrm>
            <a:off x="2684678" y="1756138"/>
            <a:ext cx="1624200" cy="1631400"/>
          </a:xfrm>
          <a:prstGeom prst="ellipse">
            <a:avLst/>
          </a:prstGeom>
          <a:solidFill>
            <a:srgbClr val="242529"/>
          </a:solidFill>
          <a:ln>
            <a:noFill/>
          </a:ln>
        </p:spPr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32" name="Shape 18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" name="Google Shape;1833;p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_Custom Layout">
  <p:cSld name="23_Custom Layout">
    <p:spTree>
      <p:nvGrpSpPr>
        <p:cNvPr id="1834" name="Shape 18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older 28">
  <p:cSld name="Image Holder 28">
    <p:spTree>
      <p:nvGrpSpPr>
        <p:cNvPr id="1835" name="Shape 1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6" name="Google Shape;1836;p88"/>
          <p:cNvSpPr txBox="1"/>
          <p:nvPr>
            <p:ph idx="11" type="ftr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300" lIns="36625" spcFirstLastPara="1" rIns="36625" wrap="square" tIns="183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37" name="Google Shape;1837;p88"/>
          <p:cNvSpPr txBox="1"/>
          <p:nvPr>
            <p:ph idx="12" type="sldNum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8300" lIns="36625" spcFirstLastPara="1" rIns="36625" wrap="square" tIns="183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38" name="Google Shape;1838;p88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1839" name="Shape 1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0" name="Google Shape;1840;p89"/>
          <p:cNvSpPr txBox="1"/>
          <p:nvPr/>
        </p:nvSpPr>
        <p:spPr>
          <a:xfrm>
            <a:off x="361100" y="233425"/>
            <a:ext cx="4105200" cy="5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i="0" lang="en-US" sz="2700" u="none" cap="none" strike="noStrike">
                <a:solidFill>
                  <a:srgbClr val="000000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Journey Map</a:t>
            </a:r>
            <a:endParaRPr b="1" i="0" sz="2700" u="none" cap="none" strike="noStrike">
              <a:solidFill>
                <a:srgbClr val="000000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88">
          <p15:clr>
            <a:srgbClr val="FA7B17"/>
          </p15:clr>
        </p15:guide>
        <p15:guide id="2" orient="horz" pos="259">
          <p15:clr>
            <a:srgbClr val="FA7B17"/>
          </p15:clr>
        </p15:guide>
        <p15:guide id="3" orient="horz" pos="2972">
          <p15:clr>
            <a:srgbClr val="FA7B17"/>
          </p15:clr>
        </p15:guide>
        <p15:guide id="4" pos="5472">
          <p15:clr>
            <a:srgbClr val="FA7B17"/>
          </p15:clr>
        </p15:guide>
        <p15:guide id="5" pos="2880">
          <p15:clr>
            <a:srgbClr val="FA7B17"/>
          </p15:clr>
        </p15:guide>
      </p15:sldGuideLst>
    </p:ext>
  </p:extLst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4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2" name="Google Shape;1842;p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43" name="Google Shape;1843;p9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500"/>
              <a:buChar char="•"/>
              <a:defRPr/>
            </a:lvl1pPr>
            <a:lvl2pPr indent="-317500" lvl="1" marL="9144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indent="-298450" lvl="2" marL="13716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indent="-285750" lvl="3" marL="18288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4pPr>
            <a:lvl5pPr indent="-273050" lvl="4" marL="228600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7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/>
        </p:txBody>
      </p:sp>
      <p:sp>
        <p:nvSpPr>
          <p:cNvPr id="1844" name="Google Shape;1844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Page 2">
  <p:cSld name="16_Title Page_2">
    <p:spTree>
      <p:nvGrpSpPr>
        <p:cNvPr id="1845" name="Shape 18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ix">
  <p:cSld name="1_six">
    <p:spTree>
      <p:nvGrpSpPr>
        <p:cNvPr id="1846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p92"/>
          <p:cNvSpPr/>
          <p:nvPr>
            <p:ph idx="2" type="pic"/>
          </p:nvPr>
        </p:nvSpPr>
        <p:spPr>
          <a:xfrm>
            <a:off x="1065701" y="350249"/>
            <a:ext cx="665700" cy="666600"/>
          </a:xfrm>
          <a:prstGeom prst="rect">
            <a:avLst/>
          </a:prstGeom>
          <a:noFill/>
          <a:ln>
            <a:noFill/>
          </a:ln>
        </p:spPr>
      </p:sp>
      <p:sp>
        <p:nvSpPr>
          <p:cNvPr id="1848" name="Google Shape;1848;p92"/>
          <p:cNvSpPr txBox="1"/>
          <p:nvPr>
            <p:ph idx="1" type="body"/>
          </p:nvPr>
        </p:nvSpPr>
        <p:spPr>
          <a:xfrm>
            <a:off x="1806094" y="697693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49" name="Google Shape;1849;p92"/>
          <p:cNvSpPr txBox="1"/>
          <p:nvPr>
            <p:ph idx="3" type="body"/>
          </p:nvPr>
        </p:nvSpPr>
        <p:spPr>
          <a:xfrm>
            <a:off x="1806094" y="395486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0" name="Google Shape;1850;p92"/>
          <p:cNvSpPr/>
          <p:nvPr>
            <p:ph idx="4" type="pic"/>
          </p:nvPr>
        </p:nvSpPr>
        <p:spPr>
          <a:xfrm>
            <a:off x="2594224" y="1863340"/>
            <a:ext cx="665700" cy="666600"/>
          </a:xfrm>
          <a:prstGeom prst="rect">
            <a:avLst/>
          </a:prstGeom>
          <a:noFill/>
          <a:ln>
            <a:noFill/>
          </a:ln>
        </p:spPr>
      </p:sp>
      <p:sp>
        <p:nvSpPr>
          <p:cNvPr id="1851" name="Google Shape;1851;p92"/>
          <p:cNvSpPr txBox="1"/>
          <p:nvPr>
            <p:ph idx="5" type="body"/>
          </p:nvPr>
        </p:nvSpPr>
        <p:spPr>
          <a:xfrm>
            <a:off x="3334617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2" name="Google Shape;1852;p92"/>
          <p:cNvSpPr txBox="1"/>
          <p:nvPr>
            <p:ph idx="6" type="body"/>
          </p:nvPr>
        </p:nvSpPr>
        <p:spPr>
          <a:xfrm>
            <a:off x="3334617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3" name="Google Shape;1853;p92"/>
          <p:cNvSpPr/>
          <p:nvPr>
            <p:ph idx="7" type="pic"/>
          </p:nvPr>
        </p:nvSpPr>
        <p:spPr>
          <a:xfrm>
            <a:off x="6023226" y="1863340"/>
            <a:ext cx="665700" cy="666600"/>
          </a:xfrm>
          <a:prstGeom prst="rect">
            <a:avLst/>
          </a:prstGeom>
          <a:noFill/>
          <a:ln>
            <a:noFill/>
          </a:ln>
        </p:spPr>
      </p:sp>
      <p:sp>
        <p:nvSpPr>
          <p:cNvPr id="1854" name="Google Shape;1854;p92"/>
          <p:cNvSpPr txBox="1"/>
          <p:nvPr>
            <p:ph idx="8" type="body"/>
          </p:nvPr>
        </p:nvSpPr>
        <p:spPr>
          <a:xfrm>
            <a:off x="6763620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5" name="Google Shape;1855;p92"/>
          <p:cNvSpPr txBox="1"/>
          <p:nvPr>
            <p:ph idx="9" type="body"/>
          </p:nvPr>
        </p:nvSpPr>
        <p:spPr>
          <a:xfrm>
            <a:off x="6763620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6" name="Google Shape;1856;p92"/>
          <p:cNvSpPr/>
          <p:nvPr>
            <p:ph idx="13" type="pic"/>
          </p:nvPr>
        </p:nvSpPr>
        <p:spPr>
          <a:xfrm>
            <a:off x="1190145" y="3151338"/>
            <a:ext cx="665700" cy="666600"/>
          </a:xfrm>
          <a:prstGeom prst="rect">
            <a:avLst/>
          </a:prstGeom>
          <a:noFill/>
          <a:ln>
            <a:noFill/>
          </a:ln>
        </p:spPr>
      </p:sp>
      <p:sp>
        <p:nvSpPr>
          <p:cNvPr id="1857" name="Google Shape;1857;p92"/>
          <p:cNvSpPr txBox="1"/>
          <p:nvPr>
            <p:ph idx="14" type="body"/>
          </p:nvPr>
        </p:nvSpPr>
        <p:spPr>
          <a:xfrm>
            <a:off x="193053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8" name="Google Shape;1858;p92"/>
          <p:cNvSpPr txBox="1"/>
          <p:nvPr>
            <p:ph idx="15" type="body"/>
          </p:nvPr>
        </p:nvSpPr>
        <p:spPr>
          <a:xfrm>
            <a:off x="193053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59" name="Google Shape;1859;p92"/>
          <p:cNvSpPr/>
          <p:nvPr>
            <p:ph idx="16" type="pic"/>
          </p:nvPr>
        </p:nvSpPr>
        <p:spPr>
          <a:xfrm>
            <a:off x="4363955" y="3151338"/>
            <a:ext cx="665700" cy="666600"/>
          </a:xfrm>
          <a:prstGeom prst="rect">
            <a:avLst/>
          </a:prstGeom>
          <a:noFill/>
          <a:ln>
            <a:noFill/>
          </a:ln>
        </p:spPr>
      </p:sp>
      <p:sp>
        <p:nvSpPr>
          <p:cNvPr id="1860" name="Google Shape;1860;p92"/>
          <p:cNvSpPr txBox="1"/>
          <p:nvPr>
            <p:ph idx="17" type="body"/>
          </p:nvPr>
        </p:nvSpPr>
        <p:spPr>
          <a:xfrm>
            <a:off x="510434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61" name="Google Shape;1861;p92"/>
          <p:cNvSpPr txBox="1"/>
          <p:nvPr>
            <p:ph idx="18" type="body"/>
          </p:nvPr>
        </p:nvSpPr>
        <p:spPr>
          <a:xfrm>
            <a:off x="510434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62" name="Google Shape;1862;p92"/>
          <p:cNvSpPr/>
          <p:nvPr>
            <p:ph idx="19" type="pic"/>
          </p:nvPr>
        </p:nvSpPr>
        <p:spPr>
          <a:xfrm>
            <a:off x="6020990" y="4227884"/>
            <a:ext cx="665700" cy="666600"/>
          </a:xfrm>
          <a:prstGeom prst="rect">
            <a:avLst/>
          </a:prstGeom>
          <a:noFill/>
          <a:ln>
            <a:noFill/>
          </a:ln>
        </p:spPr>
      </p:sp>
      <p:sp>
        <p:nvSpPr>
          <p:cNvPr id="1863" name="Google Shape;1863;p92"/>
          <p:cNvSpPr txBox="1"/>
          <p:nvPr>
            <p:ph idx="20" type="body"/>
          </p:nvPr>
        </p:nvSpPr>
        <p:spPr>
          <a:xfrm>
            <a:off x="6761384" y="4575328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64" name="Google Shape;1864;p92"/>
          <p:cNvSpPr txBox="1"/>
          <p:nvPr>
            <p:ph idx="21" type="body"/>
          </p:nvPr>
        </p:nvSpPr>
        <p:spPr>
          <a:xfrm>
            <a:off x="6761384" y="4273121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65" name="Google Shape;1865;p92"/>
          <p:cNvSpPr txBox="1"/>
          <p:nvPr>
            <p:ph type="title"/>
          </p:nvPr>
        </p:nvSpPr>
        <p:spPr>
          <a:xfrm>
            <a:off x="4314824" y="342900"/>
            <a:ext cx="4572000" cy="45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440">
          <p15:clr>
            <a:srgbClr val="FBAE40"/>
          </p15:clr>
        </p15:guide>
        <p15:guide id="2" pos="2880">
          <p15:clr>
            <a:srgbClr val="FBAE40"/>
          </p15:clr>
        </p15:guide>
        <p15:guide id="3" pos="4320">
          <p15:clr>
            <a:srgbClr val="FBAE40"/>
          </p15:clr>
        </p15:guide>
        <p15:guide id="4" pos="2988">
          <p15:clr>
            <a:srgbClr val="5ACBF0"/>
          </p15:clr>
        </p15:guide>
        <p15:guide id="5" pos="2754">
          <p15:clr>
            <a:srgbClr val="5ACBF0"/>
          </p15:clr>
        </p15:guide>
        <p15:guide id="6" pos="1548">
          <p15:clr>
            <a:srgbClr val="5ACBF0"/>
          </p15:clr>
        </p15:guide>
        <p15:guide id="7" pos="1332">
          <p15:clr>
            <a:srgbClr val="5ACBF0"/>
          </p15:clr>
        </p15:guide>
        <p15:guide id="8" pos="4212">
          <p15:clr>
            <a:srgbClr val="5ACBF0"/>
          </p15:clr>
        </p15:guide>
        <p15:guide id="9" pos="4446">
          <p15:clr>
            <a:srgbClr val="5ACBF0"/>
          </p15:clr>
        </p15:guide>
        <p15:guide id="10" pos="108">
          <p15:clr>
            <a:srgbClr val="5ACBF0"/>
          </p15:clr>
        </p15:guide>
        <p15:guide id="11" orient="horz" pos="3150">
          <p15:clr>
            <a:srgbClr val="5ACBF0"/>
          </p15:clr>
        </p15:guide>
        <p15:guide id="12" pos="5652">
          <p15:clr>
            <a:srgbClr val="5ACBF0"/>
          </p15:clr>
        </p15:guide>
        <p15:guide id="13" orient="horz" pos="108">
          <p15:clr>
            <a:srgbClr val="5ACBF0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">
    <p:spTree>
      <p:nvGrpSpPr>
        <p:cNvPr id="1866" name="Shape 18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 1">
  <p:cSld name="Blank_1"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68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p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70" name="Google Shape;1870;p9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Slide">
  <p:cSld name="Default Slide">
    <p:spTree>
      <p:nvGrpSpPr>
        <p:cNvPr id="187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9_Title Page 1">
  <p:cSld name="19_Title Page_1">
    <p:spTree>
      <p:nvGrpSpPr>
        <p:cNvPr id="1872" name="Shape 1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" name="Google Shape;1873;p97"/>
          <p:cNvSpPr/>
          <p:nvPr>
            <p:ph idx="2" type="pic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</p:sp>
      <p:sp>
        <p:nvSpPr>
          <p:cNvPr id="1874" name="Google Shape;1874;p97"/>
          <p:cNvSpPr/>
          <p:nvPr>
            <p:ph idx="3" type="pic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</p:sp>
      <p:sp>
        <p:nvSpPr>
          <p:cNvPr id="1875" name="Google Shape;1875;p97"/>
          <p:cNvSpPr/>
          <p:nvPr>
            <p:ph idx="4" type="pic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</p:sp>
      <p:sp>
        <p:nvSpPr>
          <p:cNvPr id="1876" name="Google Shape;1876;p97"/>
          <p:cNvSpPr/>
          <p:nvPr>
            <p:ph idx="5" type="pic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</p:sp>
      <p:sp>
        <p:nvSpPr>
          <p:cNvPr id="1877" name="Google Shape;1877;p97"/>
          <p:cNvSpPr/>
          <p:nvPr>
            <p:ph idx="6" type="pic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Page 3">
  <p:cSld name="16_Title Page_3">
    <p:spTree>
      <p:nvGrpSpPr>
        <p:cNvPr id="1878" name="Shape 18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Page 4">
  <p:cSld name="16_Title Page_4">
    <p:spTree>
      <p:nvGrpSpPr>
        <p:cNvPr id="1879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Page 5">
  <p:cSld name="16_Title Page_5">
    <p:spTree>
      <p:nvGrpSpPr>
        <p:cNvPr id="1880" name="Shape 18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Page 6">
  <p:cSld name="16_Title Page_6">
    <p:spTree>
      <p:nvGrpSpPr>
        <p:cNvPr id="1881" name="Shape 18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Page 7">
  <p:cSld name="16_Title Page_7">
    <p:spTree>
      <p:nvGrpSpPr>
        <p:cNvPr id="1882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Page 8">
  <p:cSld name="16_Title Page_8">
    <p:spTree>
      <p:nvGrpSpPr>
        <p:cNvPr id="1883" name="Shape 18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Page 9">
  <p:cSld name="16_Title Page_9">
    <p:spTree>
      <p:nvGrpSpPr>
        <p:cNvPr id="1884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_Title Page 10">
  <p:cSld name="16_Title Page_10">
    <p:spTree>
      <p:nvGrpSpPr>
        <p:cNvPr id="1885" name="Shape 18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7.xml"/><Relationship Id="rId21" Type="http://schemas.openxmlformats.org/officeDocument/2006/relationships/slideLayout" Target="../slideLayouts/slideLayout36.xml"/><Relationship Id="rId24" Type="http://schemas.openxmlformats.org/officeDocument/2006/relationships/slideLayout" Target="../slideLayouts/slideLayout39.xml"/><Relationship Id="rId23" Type="http://schemas.openxmlformats.org/officeDocument/2006/relationships/slideLayout" Target="../slideLayouts/slideLayout38.xml"/><Relationship Id="rId1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41.xml"/><Relationship Id="rId25" Type="http://schemas.openxmlformats.org/officeDocument/2006/relationships/slideLayout" Target="../slideLayouts/slideLayout40.xml"/><Relationship Id="rId28" Type="http://schemas.openxmlformats.org/officeDocument/2006/relationships/slideLayout" Target="../slideLayouts/slideLayout43.xml"/><Relationship Id="rId27" Type="http://schemas.openxmlformats.org/officeDocument/2006/relationships/slideLayout" Target="../slideLayouts/slideLayout42.xml"/><Relationship Id="rId5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1.xml"/><Relationship Id="rId29" Type="http://schemas.openxmlformats.org/officeDocument/2006/relationships/slideLayout" Target="../slideLayouts/slideLayout44.xml"/><Relationship Id="rId7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3.xml"/><Relationship Id="rId31" Type="http://schemas.openxmlformats.org/officeDocument/2006/relationships/slideLayout" Target="../slideLayouts/slideLayout46.xml"/><Relationship Id="rId3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5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2.xml"/><Relationship Id="rId16" Type="http://schemas.openxmlformats.org/officeDocument/2006/relationships/slideLayout" Target="../slideLayouts/slideLayout31.xml"/><Relationship Id="rId19" Type="http://schemas.openxmlformats.org/officeDocument/2006/relationships/slideLayout" Target="../slideLayouts/slideLayout34.xml"/><Relationship Id="rId18" Type="http://schemas.openxmlformats.org/officeDocument/2006/relationships/slideLayout" Target="../slideLayouts/slideLayout33.xml"/></Relationships>
</file>

<file path=ppt/slideMasters/_rels/slideMaster3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86.xml"/><Relationship Id="rId20" Type="http://schemas.openxmlformats.org/officeDocument/2006/relationships/slideLayout" Target="../slideLayouts/slideLayout66.xml"/><Relationship Id="rId42" Type="http://schemas.openxmlformats.org/officeDocument/2006/relationships/theme" Target="../theme/theme3.xml"/><Relationship Id="rId41" Type="http://schemas.openxmlformats.org/officeDocument/2006/relationships/slideLayout" Target="../slideLayouts/slideLayout87.xml"/><Relationship Id="rId22" Type="http://schemas.openxmlformats.org/officeDocument/2006/relationships/slideLayout" Target="../slideLayouts/slideLayout68.xml"/><Relationship Id="rId21" Type="http://schemas.openxmlformats.org/officeDocument/2006/relationships/slideLayout" Target="../slideLayouts/slideLayout67.xml"/><Relationship Id="rId24" Type="http://schemas.openxmlformats.org/officeDocument/2006/relationships/slideLayout" Target="../slideLayouts/slideLayout70.xml"/><Relationship Id="rId23" Type="http://schemas.openxmlformats.org/officeDocument/2006/relationships/slideLayout" Target="../slideLayouts/slideLayout69.xml"/><Relationship Id="rId1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9" Type="http://schemas.openxmlformats.org/officeDocument/2006/relationships/slideLayout" Target="../slideLayouts/slideLayout55.xml"/><Relationship Id="rId26" Type="http://schemas.openxmlformats.org/officeDocument/2006/relationships/slideLayout" Target="../slideLayouts/slideLayout72.xml"/><Relationship Id="rId25" Type="http://schemas.openxmlformats.org/officeDocument/2006/relationships/slideLayout" Target="../slideLayouts/slideLayout71.xml"/><Relationship Id="rId28" Type="http://schemas.openxmlformats.org/officeDocument/2006/relationships/slideLayout" Target="../slideLayouts/slideLayout74.xml"/><Relationship Id="rId27" Type="http://schemas.openxmlformats.org/officeDocument/2006/relationships/slideLayout" Target="../slideLayouts/slideLayout73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29" Type="http://schemas.openxmlformats.org/officeDocument/2006/relationships/slideLayout" Target="../slideLayouts/slideLayout75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31" Type="http://schemas.openxmlformats.org/officeDocument/2006/relationships/slideLayout" Target="../slideLayouts/slideLayout77.xml"/><Relationship Id="rId30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57.xml"/><Relationship Id="rId33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56.xml"/><Relationship Id="rId32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59.xml"/><Relationship Id="rId35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58.xml"/><Relationship Id="rId34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61.xml"/><Relationship Id="rId37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60.xml"/><Relationship Id="rId36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63.xml"/><Relationship Id="rId39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62.xml"/><Relationship Id="rId38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65.xml"/><Relationship Id="rId18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8"/>
          <p:cNvSpPr txBox="1"/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b="0" i="0" sz="2800" u="none" cap="none" strike="noStrik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7" r:id="rId23"/>
    <p:sldLayoutId id="2147483688" r:id="rId24"/>
    <p:sldLayoutId id="2147483689" r:id="rId25"/>
    <p:sldLayoutId id="2147483690" r:id="rId26"/>
    <p:sldLayoutId id="2147483691" r:id="rId27"/>
    <p:sldLayoutId id="2147483692" r:id="rId28"/>
    <p:sldLayoutId id="2147483693" r:id="rId29"/>
    <p:sldLayoutId id="2147483694" r:id="rId30"/>
    <p:sldLayoutId id="2147483695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52" name="Shape 1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" name="Google Shape;1753;p6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b="0" i="0" sz="30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54" name="Google Shape;1754;p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298450" lvl="2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285750" lvl="3" marL="1828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273050" lvl="4" marL="22860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b="0" i="0" sz="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55" name="Google Shape;1755;p6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56" name="Google Shape;1756;p6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57" name="Google Shape;1757;p6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  <p:sldLayoutId id="2147483714" r:id="rId18"/>
    <p:sldLayoutId id="2147483715" r:id="rId19"/>
    <p:sldLayoutId id="2147483716" r:id="rId20"/>
    <p:sldLayoutId id="2147483717" r:id="rId21"/>
    <p:sldLayoutId id="2147483718" r:id="rId22"/>
    <p:sldLayoutId id="2147483719" r:id="rId23"/>
    <p:sldLayoutId id="2147483720" r:id="rId24"/>
    <p:sldLayoutId id="2147483721" r:id="rId25"/>
    <p:sldLayoutId id="2147483722" r:id="rId26"/>
    <p:sldLayoutId id="2147483723" r:id="rId27"/>
    <p:sldLayoutId id="2147483724" r:id="rId28"/>
    <p:sldLayoutId id="2147483725" r:id="rId29"/>
    <p:sldLayoutId id="2147483726" r:id="rId30"/>
    <p:sldLayoutId id="2147483727" r:id="rId31"/>
    <p:sldLayoutId id="2147483728" r:id="rId32"/>
    <p:sldLayoutId id="2147483729" r:id="rId33"/>
    <p:sldLayoutId id="2147483730" r:id="rId34"/>
    <p:sldLayoutId id="2147483731" r:id="rId35"/>
    <p:sldLayoutId id="2147483732" r:id="rId36"/>
    <p:sldLayoutId id="2147483733" r:id="rId37"/>
    <p:sldLayoutId id="2147483734" r:id="rId38"/>
    <p:sldLayoutId id="2147483735" r:id="rId39"/>
    <p:sldLayoutId id="2147483736" r:id="rId40"/>
    <p:sldLayoutId id="2147483737" r:id="rId4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hyperlink" Target="https://www.w3schools.com/js/js_datatypes.asp" TargetMode="External"/><Relationship Id="rId5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9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0" name="Google Shape;189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1" name="Google Shape;1891;p1"/>
          <p:cNvSpPr txBox="1"/>
          <p:nvPr/>
        </p:nvSpPr>
        <p:spPr>
          <a:xfrm>
            <a:off x="2852852" y="2896475"/>
            <a:ext cx="3438300" cy="6155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500" u="none" cap="none" strike="noStrike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Data Types </a:t>
            </a:r>
            <a:endParaRPr b="1" i="0" sz="2500" u="none" cap="none" strike="noStrike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00" u="none" cap="none" strike="noStrike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Basic of Programming</a:t>
            </a:r>
            <a:endParaRPr b="0" i="0" sz="1500" u="none" cap="none" strike="noStrike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2" name="Google Shape;1892;p1"/>
          <p:cNvPicPr preferRelativeResize="0"/>
          <p:nvPr/>
        </p:nvPicPr>
        <p:blipFill rotWithShape="1">
          <a:blip r:embed="rId5">
            <a:alphaModFix/>
          </a:blip>
          <a:srcRect b="15156" l="0" r="0" t="19286"/>
          <a:stretch/>
        </p:blipFill>
        <p:spPr>
          <a:xfrm>
            <a:off x="1797625" y="1683325"/>
            <a:ext cx="5548749" cy="121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1" name="Shape 1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2" name="Google Shape;197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0" y="4051006"/>
            <a:ext cx="9144000" cy="1092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3" name="Google Shape;197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74" name="Google Shape;1974;p10"/>
          <p:cNvSpPr txBox="1"/>
          <p:nvPr/>
        </p:nvSpPr>
        <p:spPr>
          <a:xfrm>
            <a:off x="306090" y="914687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special null value does not belong to any of the types described above. It forms a separate type of its own which contains only the null value: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 JavaScript, null is not a “reference to a non-existing object” or a “null pointer” like in some other languages.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It’s just a special value which represents “nothing”, “empty” or “value unknown”.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age = null;</a:t>
            </a:r>
            <a:endParaRPr/>
          </a:p>
        </p:txBody>
      </p:sp>
      <p:sp>
        <p:nvSpPr>
          <p:cNvPr id="1975" name="Google Shape;1975;p10"/>
          <p:cNvSpPr txBox="1"/>
          <p:nvPr/>
        </p:nvSpPr>
        <p:spPr>
          <a:xfrm>
            <a:off x="228974" y="344237"/>
            <a:ext cx="3340492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null </a:t>
            </a:r>
            <a:endParaRPr b="0" i="0" sz="28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9" name="Shape 1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0" name="Google Shape;198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81" name="Google Shape;1981;p11"/>
          <p:cNvSpPr txBox="1"/>
          <p:nvPr/>
        </p:nvSpPr>
        <p:spPr>
          <a:xfrm>
            <a:off x="352536" y="734687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special value undefined also stands apart. It makes a type of its own, just like null.The meaning of undefined is “value is not assigned". If a variable is declared, but not assigned, then its value is undefined: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73763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age;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alert(age); // shows "undefined“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Technically, it is possible to explicitly assign undefined to a variable: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age = 100;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change the value to undefined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age = undefined;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alert(age); // "undefined"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82" name="Google Shape;1982;p11"/>
          <p:cNvSpPr txBox="1"/>
          <p:nvPr/>
        </p:nvSpPr>
        <p:spPr>
          <a:xfrm>
            <a:off x="352536" y="282287"/>
            <a:ext cx="2958943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undefined</a:t>
            </a:r>
            <a:endParaRPr b="0" i="0" sz="28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1983" name="Google Shape;1983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051005"/>
            <a:ext cx="9144000" cy="1092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7" name="Shape 1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8" name="Google Shape;198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0" y="4051006"/>
            <a:ext cx="9144000" cy="1092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9" name="Google Shape;1989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90" name="Google Shape;1990;p12"/>
          <p:cNvSpPr txBox="1"/>
          <p:nvPr/>
        </p:nvSpPr>
        <p:spPr>
          <a:xfrm>
            <a:off x="306090" y="914687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 JavaScript, the “number” type cannot represent integer values larger than (253-1) (that’s 9007199254740991), or less than -(253-1) for negatives. It’s a technical limitation caused by their internal representation.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For most purposes that’s quite enough, but sometimes we need really big numbers, e.g. for cryptography or microsecond-precision timestamps. A BigInt value is created by appending n to the end of an integer: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use BigInt constructor ()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const bigInt = BigInt(1234567890123456789012345678901234567890)n;</a:t>
            </a:r>
            <a:endParaRPr/>
          </a:p>
        </p:txBody>
      </p:sp>
      <p:sp>
        <p:nvSpPr>
          <p:cNvPr id="1991" name="Google Shape;1991;p12"/>
          <p:cNvSpPr txBox="1"/>
          <p:nvPr/>
        </p:nvSpPr>
        <p:spPr>
          <a:xfrm>
            <a:off x="228974" y="344237"/>
            <a:ext cx="3340492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BigInt </a:t>
            </a:r>
            <a:endParaRPr b="0" i="0" sz="28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5" name="Shape 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6" name="Google Shape;199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97" name="Google Shape;1997;p13"/>
          <p:cNvSpPr txBox="1"/>
          <p:nvPr/>
        </p:nvSpPr>
        <p:spPr>
          <a:xfrm>
            <a:off x="352536" y="462000"/>
            <a:ext cx="8438927" cy="524747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 “symbol” represents a unique identifier. A value of this type can be created using Symbol():</a:t>
            </a:r>
            <a:endParaRPr b="0" i="0" sz="1400" u="none" cap="none" strike="noStrike">
              <a:solidFill>
                <a:srgbClr val="073763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id = Symbol();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Upon creation, we can give symbols a description (also called a symbol name), mostly useful for debugging purposes: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id is a symbol with the description "id"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id = Symbol("id");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Symbols are guaranteed to be unique. Even if we create many symbols with the same description, they are different values. The description is just a label that doesn’t affect anything.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highlight>
                  <a:srgbClr val="FFFFFF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For instance, here are two symbols with the same description – they are not equal: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id1 = Symbol("id");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id2 = Symbol("id");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alert(id1 == id2); // false</a:t>
            </a:r>
            <a:endParaRPr b="0" i="0" sz="2000" u="none" cap="none" strike="noStrike">
              <a:solidFill>
                <a:schemeClr val="lt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98" name="Google Shape;1998;p13"/>
          <p:cNvSpPr txBox="1"/>
          <p:nvPr/>
        </p:nvSpPr>
        <p:spPr>
          <a:xfrm>
            <a:off x="352536" y="145944"/>
            <a:ext cx="2958943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Symbols</a:t>
            </a:r>
            <a:endParaRPr b="0" i="0" sz="28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1999" name="Google Shape;199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051005"/>
            <a:ext cx="9144000" cy="1092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3" name="Shape 2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4" name="Google Shape;200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0" y="4051006"/>
            <a:ext cx="9144000" cy="1092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5" name="Google Shape;2005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06" name="Google Shape;2006;p14"/>
          <p:cNvSpPr txBox="1"/>
          <p:nvPr/>
        </p:nvSpPr>
        <p:spPr>
          <a:xfrm>
            <a:off x="306091" y="914687"/>
            <a:ext cx="3472696" cy="14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typeof operator returns the type of the argument. It’s useful when we want to process values of different types differently or just want to do a quick check.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 call to typeof x returns a string with the type name:</a:t>
            </a:r>
            <a:endParaRPr/>
          </a:p>
        </p:txBody>
      </p:sp>
      <p:sp>
        <p:nvSpPr>
          <p:cNvPr id="2007" name="Google Shape;2007;p14"/>
          <p:cNvSpPr txBox="1"/>
          <p:nvPr/>
        </p:nvSpPr>
        <p:spPr>
          <a:xfrm>
            <a:off x="228974" y="344237"/>
            <a:ext cx="3340492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typeof </a:t>
            </a:r>
            <a:endParaRPr b="0" i="0" sz="28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008" name="Google Shape;2008;p14"/>
          <p:cNvSpPr txBox="1"/>
          <p:nvPr/>
        </p:nvSpPr>
        <p:spPr>
          <a:xfrm>
            <a:off x="4388973" y="344237"/>
            <a:ext cx="3657600" cy="35945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typeof undefined // "undefined"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typeof 0 // "number"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typeof 10n // "bigint"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typeof true // "boolean"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typeof "foo" // "string"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typeof Symbol("id") // "symbol"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typeof Math // "object"  (1)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typeof null // "object"  (2)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typeof alert // "function"  (3)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3763"/>
        </a:solidFill>
      </p:bgPr>
    </p:bg>
    <p:spTree>
      <p:nvGrpSpPr>
        <p:cNvPr id="2012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Graphical user interface, application&#10;&#10;Description automatically generated" id="2013" name="Google Shape;201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00352" y="102575"/>
            <a:ext cx="5081642" cy="4871429"/>
          </a:xfrm>
          <a:prstGeom prst="rect">
            <a:avLst/>
          </a:prstGeom>
          <a:noFill/>
          <a:ln>
            <a:noFill/>
          </a:ln>
        </p:spPr>
      </p:pic>
      <p:sp>
        <p:nvSpPr>
          <p:cNvPr id="2014" name="Google Shape;2014;p15"/>
          <p:cNvSpPr txBox="1"/>
          <p:nvPr>
            <p:ph type="title"/>
          </p:nvPr>
        </p:nvSpPr>
        <p:spPr>
          <a:xfrm>
            <a:off x="462006" y="1575642"/>
            <a:ext cx="42369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5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References: </a:t>
            </a:r>
            <a:endParaRPr b="1" sz="25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015" name="Google Shape;2015;p15"/>
          <p:cNvSpPr txBox="1"/>
          <p:nvPr/>
        </p:nvSpPr>
        <p:spPr>
          <a:xfrm>
            <a:off x="462006" y="2028042"/>
            <a:ext cx="2811470" cy="22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1.JavaScript Data Types (w3schools.com)</a:t>
            </a:r>
            <a:r>
              <a:rPr b="0" i="0" lang="en-U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00" u="none" cap="none" strike="noStrike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2.Images: https://kodego.ph/</a:t>
            </a:r>
            <a:endParaRPr b="0" i="0" sz="1400" u="none" cap="none" strike="noStrike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016" name="Google Shape;2016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6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2"/>
          <p:cNvSpPr txBox="1"/>
          <p:nvPr/>
        </p:nvSpPr>
        <p:spPr>
          <a:xfrm>
            <a:off x="4641300" y="1391675"/>
            <a:ext cx="2811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2700" u="none" cap="none" strike="noStrike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Overview</a:t>
            </a:r>
            <a:endParaRPr b="1" i="0" sz="2700" u="none" cap="none" strike="noStrike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98" name="Google Shape;1898;p2"/>
          <p:cNvSpPr txBox="1"/>
          <p:nvPr/>
        </p:nvSpPr>
        <p:spPr>
          <a:xfrm>
            <a:off x="4572000" y="1904725"/>
            <a:ext cx="376890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Barlow Semi Condensed"/>
              <a:buAutoNum type="arabicPeriod"/>
            </a:pPr>
            <a:r>
              <a:rPr b="0" i="0" lang="en-US" sz="2000" u="none" cap="none" strike="noStrike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Understanding Data Types</a:t>
            </a:r>
            <a:endParaRPr b="0" i="0" sz="2000" u="none" cap="none" strike="noStrike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55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Barlow Semi Condensed"/>
              <a:buAutoNum type="arabicPeriod"/>
            </a:pPr>
            <a:r>
              <a:rPr b="0" i="0" lang="en-US" sz="2000" u="none" cap="none" strike="noStrike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Different Javascript Data Types </a:t>
            </a:r>
            <a:endParaRPr b="0" i="0" sz="2000" u="none" cap="none" strike="noStrike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10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9" name="Google Shape;1899;p2"/>
          <p:cNvPicPr preferRelativeResize="0"/>
          <p:nvPr/>
        </p:nvPicPr>
        <p:blipFill rotWithShape="1">
          <a:blip r:embed="rId3">
            <a:alphaModFix/>
          </a:blip>
          <a:srcRect b="15156" l="0" r="0" t="1928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0" name="Google Shape;1900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con&#10;&#10;Description automatically generated with medium confidence" id="1901" name="Google Shape;1901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2571751"/>
            <a:ext cx="9144000" cy="2860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2" name="Google Shape;1902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flipH="1">
            <a:off x="15252" y="36473"/>
            <a:ext cx="4655901" cy="507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6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p3"/>
          <p:cNvSpPr/>
          <p:nvPr/>
        </p:nvSpPr>
        <p:spPr>
          <a:xfrm>
            <a:off x="0" y="-6647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8" name="Google Shape;1908;p3"/>
          <p:cNvSpPr txBox="1"/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Understanding the basics</a:t>
            </a:r>
            <a:endParaRPr b="1" sz="20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909" name="Google Shape;190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37277" y="466742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10" name="Google Shape;1910;p3"/>
          <p:cNvSpPr txBox="1"/>
          <p:nvPr/>
        </p:nvSpPr>
        <p:spPr>
          <a:xfrm>
            <a:off x="358705" y="720161"/>
            <a:ext cx="3342961" cy="25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 programming, data types is an important concept.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To be able to operate on variables, it is important to know something about the type.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Without data types, a computer program can’t execute a certain value of data.</a:t>
            </a:r>
            <a:endParaRPr b="0" i="0" sz="1800" u="none" cap="none" strike="noStrik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11" name="Google Shape;1911;p3"/>
          <p:cNvSpPr/>
          <p:nvPr/>
        </p:nvSpPr>
        <p:spPr>
          <a:xfrm>
            <a:off x="3839250" y="655525"/>
            <a:ext cx="5130900" cy="4060302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0800" rotWithShape="0" algn="bl" dir="18900000" dist="38100">
              <a:srgbClr val="000000">
                <a:alpha val="40000"/>
              </a:srgbClr>
            </a:outerShdw>
            <a:reflection blurRad="0" dir="5400000" dist="101600" endA="295" endPos="92000" kx="0" rotWithShape="0" algn="bl" stA="5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2" name="Google Shape;1912;p3"/>
          <p:cNvSpPr txBox="1"/>
          <p:nvPr/>
        </p:nvSpPr>
        <p:spPr>
          <a:xfrm>
            <a:off x="128600" y="663332"/>
            <a:ext cx="42369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Concept of Data Types</a:t>
            </a:r>
            <a:endParaRPr/>
          </a:p>
        </p:txBody>
      </p:sp>
      <p:graphicFrame>
        <p:nvGraphicFramePr>
          <p:cNvPr id="1913" name="Google Shape;1913;p3"/>
          <p:cNvGraphicFramePr/>
          <p:nvPr/>
        </p:nvGraphicFramePr>
        <p:xfrm>
          <a:off x="4103900" y="1126749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{7A9ED01F-B5A2-4E40-88B9-5AA688139C15}</a:tableStyleId>
              </a:tblPr>
              <a:tblGrid>
                <a:gridCol w="1558850"/>
                <a:gridCol w="1558850"/>
                <a:gridCol w="1558850"/>
              </a:tblGrid>
              <a:tr h="368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DataType</a:t>
                      </a:r>
                      <a:endParaRPr sz="2000" u="none" cap="none" strike="noStrike"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Example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7067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String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represents textual data.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'hello', "hello world!" 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1097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Number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an integer or a floating-point number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3, 3.234, 3e-2</a:t>
                      </a:r>
                      <a:endParaRPr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T="45725" marB="45725" marR="91450" marL="91450"/>
                </a:tc>
              </a:tr>
              <a:tr h="1097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BigInt</a:t>
                      </a:r>
                      <a:endParaRPr sz="1800" u="none" cap="none" strike="noStrike"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an integer with arbitrary precision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900719925124740999n , 1n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1914" name="Google Shape;1914;p3"/>
          <p:cNvSpPr txBox="1"/>
          <p:nvPr/>
        </p:nvSpPr>
        <p:spPr>
          <a:xfrm>
            <a:off x="4012786" y="756929"/>
            <a:ext cx="3824491" cy="26792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0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Data Types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8" name="Shape 1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9" name="Google Shape;1919;p4"/>
          <p:cNvSpPr/>
          <p:nvPr/>
        </p:nvSpPr>
        <p:spPr>
          <a:xfrm>
            <a:off x="0" y="-6647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0" name="Google Shape;1920;p4"/>
          <p:cNvSpPr txBox="1"/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200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Understanding the basics</a:t>
            </a:r>
            <a:endParaRPr b="1" sz="200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921" name="Google Shape;192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37277" y="466742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2" name="Google Shape;1922;p4"/>
          <p:cNvSpPr txBox="1"/>
          <p:nvPr/>
        </p:nvSpPr>
        <p:spPr>
          <a:xfrm>
            <a:off x="358705" y="720161"/>
            <a:ext cx="3342961" cy="257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23" name="Google Shape;1923;p4"/>
          <p:cNvSpPr/>
          <p:nvPr/>
        </p:nvSpPr>
        <p:spPr>
          <a:xfrm>
            <a:off x="2298885" y="675452"/>
            <a:ext cx="6656608" cy="4060302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  <a:effectLst>
            <a:outerShdw blurRad="50800" rotWithShape="0" algn="bl" dir="18900000" dist="38100">
              <a:srgbClr val="000000">
                <a:alpha val="40000"/>
              </a:srgbClr>
            </a:outerShdw>
            <a:reflection blurRad="0" dir="5400000" dist="101600" endA="295" endPos="92000" kx="0" rotWithShape="0" algn="bl" stA="50000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4" name="Google Shape;1924;p4"/>
          <p:cNvSpPr txBox="1"/>
          <p:nvPr/>
        </p:nvSpPr>
        <p:spPr>
          <a:xfrm>
            <a:off x="173850" y="2119350"/>
            <a:ext cx="2591384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Concept of Data Types</a:t>
            </a:r>
            <a:endParaRPr b="1" i="0" sz="2500" u="none" cap="none" strike="noStrik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25" name="Google Shape;1925;p4"/>
          <p:cNvSpPr txBox="1"/>
          <p:nvPr/>
        </p:nvSpPr>
        <p:spPr>
          <a:xfrm>
            <a:off x="2555915" y="720161"/>
            <a:ext cx="4971026" cy="267922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0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Data Types</a:t>
            </a:r>
            <a:endParaRPr/>
          </a:p>
        </p:txBody>
      </p:sp>
      <p:graphicFrame>
        <p:nvGraphicFramePr>
          <p:cNvPr id="1926" name="Google Shape;1926;p4"/>
          <p:cNvGraphicFramePr/>
          <p:nvPr/>
        </p:nvGraphicFramePr>
        <p:xfrm>
          <a:off x="2555915" y="107832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{7A9ED01F-B5A2-4E40-88B9-5AA688139C15}</a:tableStyleId>
              </a:tblPr>
              <a:tblGrid>
                <a:gridCol w="1620025"/>
                <a:gridCol w="2573725"/>
                <a:gridCol w="2096875"/>
              </a:tblGrid>
              <a:tr h="3682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DataType</a:t>
                      </a:r>
                      <a:endParaRPr sz="2000" u="none" cap="none" strike="noStrike"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Description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Example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398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Boolean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Any of two values: true or false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true and false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Barlow Semi Condensed"/>
                        <a:ea typeface="Barlow Semi Condensed"/>
                        <a:cs typeface="Barlow Semi Condensed"/>
                        <a:sym typeface="Barlow Semi Condensed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undefined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a data type whose variable is not initialized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let a;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74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null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denotes a null value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let a = null;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74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Symbol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data type whose instances are unique and immutable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let value = Symbol('hello');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574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Object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key-value pairs of collection of data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u="none" cap="none" strike="noStrike">
                          <a:latin typeface="Barlow Semi Condensed"/>
                          <a:ea typeface="Barlow Semi Condensed"/>
                          <a:cs typeface="Barlow Semi Condensed"/>
                          <a:sym typeface="Barlow Semi Condensed"/>
                        </a:rPr>
                        <a:t>let student = { };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0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p5"/>
          <p:cNvSpPr txBox="1"/>
          <p:nvPr>
            <p:ph type="title"/>
          </p:nvPr>
        </p:nvSpPr>
        <p:spPr>
          <a:xfrm>
            <a:off x="476100" y="462000"/>
            <a:ext cx="42369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b="1" lang="en-US" sz="360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Let’s put things in to practice</a:t>
            </a:r>
            <a:endParaRPr b="1" sz="360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932" name="Google Shape;193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3" name="Google Shape;1933;p5"/>
          <p:cNvSpPr txBox="1"/>
          <p:nvPr/>
        </p:nvSpPr>
        <p:spPr>
          <a:xfrm>
            <a:off x="476099" y="1860756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has dynamic types. This means that the same variable can be used to hold different data types: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73763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x;           // Now x is undefined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x = 5;           // Now x is a Number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x = "John";      // Now x is a String</a:t>
            </a:r>
            <a:endParaRPr/>
          </a:p>
        </p:txBody>
      </p:sp>
      <p:sp>
        <p:nvSpPr>
          <p:cNvPr id="1934" name="Google Shape;1934;p5"/>
          <p:cNvSpPr txBox="1"/>
          <p:nvPr/>
        </p:nvSpPr>
        <p:spPr>
          <a:xfrm>
            <a:off x="458662" y="1391349"/>
            <a:ext cx="42369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Types are Dynamic</a:t>
            </a:r>
            <a:endParaRPr b="0" i="0" sz="28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1935" name="Google Shape;1935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051005"/>
            <a:ext cx="9144000" cy="1092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9" name="Shape 1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0" name="Google Shape;194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1" name="Google Shape;1941;p6"/>
          <p:cNvSpPr txBox="1"/>
          <p:nvPr/>
        </p:nvSpPr>
        <p:spPr>
          <a:xfrm>
            <a:off x="476100" y="962110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 string (or a text string) is a series of characters like "John Doe". Strings are written with quotes. You can use single or double quotes: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73763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carName1 = "Volvo XC60";   // Using double quotes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carName2 = 'Volvo XC60';   // Using single quotes</a:t>
            </a:r>
            <a:endParaRPr/>
          </a:p>
        </p:txBody>
      </p:sp>
      <p:sp>
        <p:nvSpPr>
          <p:cNvPr id="1942" name="Google Shape;1942;p6"/>
          <p:cNvSpPr txBox="1"/>
          <p:nvPr/>
        </p:nvSpPr>
        <p:spPr>
          <a:xfrm>
            <a:off x="348494" y="462000"/>
            <a:ext cx="2802330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Strings</a:t>
            </a:r>
            <a:endParaRPr b="0" i="0" sz="28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1943" name="Google Shape;194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flipH="1">
            <a:off x="-1" y="4051006"/>
            <a:ext cx="9144000" cy="1092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7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8" name="Google Shape;194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49" name="Google Shape;1949;p7"/>
          <p:cNvSpPr txBox="1"/>
          <p:nvPr/>
        </p:nvSpPr>
        <p:spPr>
          <a:xfrm>
            <a:off x="369973" y="914400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has only one type of numbers. Numbers can be written with, or without decimals: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73763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x1 = 34.00;     // Written with decimals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x2 = 34;        // Written without decimals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Extra large or extra small numbers can be written with scientific (exponential) notation: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y = 123e5;      // 12300000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z = 123e-5;     // 0.00123</a:t>
            </a:r>
            <a:endParaRPr/>
          </a:p>
        </p:txBody>
      </p:sp>
      <p:sp>
        <p:nvSpPr>
          <p:cNvPr id="1950" name="Google Shape;1950;p7"/>
          <p:cNvSpPr txBox="1"/>
          <p:nvPr/>
        </p:nvSpPr>
        <p:spPr>
          <a:xfrm>
            <a:off x="335100" y="462000"/>
            <a:ext cx="42369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Numbers</a:t>
            </a:r>
            <a:endParaRPr b="0" i="0" sz="28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1951" name="Google Shape;1951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051005"/>
            <a:ext cx="9144000" cy="1092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5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6" name="Google Shape;195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-1" y="4051006"/>
            <a:ext cx="9144000" cy="1092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7" name="Google Shape;195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58" name="Google Shape;1958;p8"/>
          <p:cNvSpPr txBox="1"/>
          <p:nvPr/>
        </p:nvSpPr>
        <p:spPr>
          <a:xfrm>
            <a:off x="352535" y="761277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Booleans can only have two values: true or false.  Booleans are often used in conditional testing.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x = 5;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y = 5;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z = 6;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(x == y)       // Returns true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(x == z)       // Returns false</a:t>
            </a:r>
            <a:endParaRPr/>
          </a:p>
        </p:txBody>
      </p:sp>
      <p:sp>
        <p:nvSpPr>
          <p:cNvPr id="1959" name="Google Shape;1959;p8"/>
          <p:cNvSpPr txBox="1"/>
          <p:nvPr/>
        </p:nvSpPr>
        <p:spPr>
          <a:xfrm>
            <a:off x="173888" y="308877"/>
            <a:ext cx="3065071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Booleans</a:t>
            </a:r>
            <a:endParaRPr b="0" i="0" sz="28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3" name="Shape 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4" name="Google Shape;196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5" name="Google Shape;1965;p9"/>
          <p:cNvSpPr txBox="1"/>
          <p:nvPr/>
        </p:nvSpPr>
        <p:spPr>
          <a:xfrm>
            <a:off x="335100" y="1286752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objects are written with curly braces {}.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Object properties are written as name:value pairs, separated by commas. 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object (person) in the example above has 4 properties: firstName, lastName, age, and eyeColor.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73763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lt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const person = {firstName:"John", lastName:"Doe", age:50, eyeColor:"blue"};</a:t>
            </a:r>
            <a:endParaRPr/>
          </a:p>
        </p:txBody>
      </p:sp>
      <p:sp>
        <p:nvSpPr>
          <p:cNvPr id="1966" name="Google Shape;1966;p9"/>
          <p:cNvSpPr txBox="1"/>
          <p:nvPr/>
        </p:nvSpPr>
        <p:spPr>
          <a:xfrm>
            <a:off x="335100" y="462000"/>
            <a:ext cx="2617420" cy="45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</a:pPr>
            <a:r>
              <a:rPr b="1" i="0" lang="en-US" sz="2500" u="none" cap="none" strike="noStrike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Objects</a:t>
            </a:r>
            <a:endParaRPr b="0" i="0" sz="2800" u="none" cap="none" strike="noStrike">
              <a:solidFill>
                <a:schemeClr val="dk2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pic>
        <p:nvPicPr>
          <p:cNvPr id="1967" name="Google Shape;196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4051005"/>
            <a:ext cx="9144000" cy="10924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nology Consulting by Slidesgo">
  <a:themeElements>
    <a:clrScheme name="Simple Light">
      <a:dk1>
        <a:srgbClr val="2C4361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Digit - Multi 1 - Bright">
  <a:themeElements>
    <a:clrScheme name="Custom 18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14B4EB"/>
      </a:accent1>
      <a:accent2>
        <a:srgbClr val="3CBEB4"/>
      </a:accent2>
      <a:accent3>
        <a:srgbClr val="96C83C"/>
      </a:accent3>
      <a:accent4>
        <a:srgbClr val="F5EB27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